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287000" cx="18288000"/>
  <p:notesSz cx="6858000" cy="9144000"/>
  <p:embeddedFontLst>
    <p:embeddedFont>
      <p:font typeface="Noto Sans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hdLSQxJo2bb78iQP4iCXxGnBU6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NotoSans-boldItalic.fntdata"/><Relationship Id="rId10" Type="http://schemas.openxmlformats.org/officeDocument/2006/relationships/slide" Target="slides/slide5.xml"/><Relationship Id="rId21" Type="http://schemas.openxmlformats.org/officeDocument/2006/relationships/font" Target="fonts/Noto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13" name="Google Shape;313;p10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  <p:sp>
        <p:nvSpPr>
          <p:cNvPr id="315" name="Google Shape;315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86" name="Google Shape;386;p12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</a:t>
            </a:r>
            <a:endParaRPr/>
          </a:p>
        </p:txBody>
      </p:sp>
      <p:sp>
        <p:nvSpPr>
          <p:cNvPr id="388" name="Google Shape;388;p1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43" name="Google Shape;443;p14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</a:t>
            </a:r>
            <a:endParaRPr/>
          </a:p>
        </p:txBody>
      </p:sp>
      <p:sp>
        <p:nvSpPr>
          <p:cNvPr id="445" name="Google Shape;445;p1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9" name="Google Shape;109;p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111" name="Google Shape;111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2" name="Google Shape;172;p5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174" name="Google Shape;174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22" name="Google Shape;222;p7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224" name="Google Shape;224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61" name="Google Shape;261;p8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263" name="Google Shape;263;p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6C6D1"/>
          </a:solid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-85725" y="11430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2E2E8"/>
          </a:solidFill>
          <a:ln>
            <a:noFill/>
          </a:ln>
        </p:spPr>
      </p:sp>
      <p:sp>
        <p:nvSpPr>
          <p:cNvPr descr="preencoded.png" id="94" name="Google Shape;94;p1">
            <a:hlinkClick r:id="rId3"/>
          </p:cNvPr>
          <p:cNvSpPr/>
          <p:nvPr/>
        </p:nvSpPr>
        <p:spPr>
          <a:xfrm>
            <a:off x="16049019" y="9686925"/>
            <a:ext cx="2153256" cy="514350"/>
          </a:xfrm>
          <a:custGeom>
            <a:rect b="b" l="l" r="r" t="t"/>
            <a:pathLst>
              <a:path extrusionOk="0"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95" name="Google Shape;95;p1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6" name="Google Shape;96;p1"/>
          <p:cNvGrpSpPr/>
          <p:nvPr/>
        </p:nvGrpSpPr>
        <p:grpSpPr>
          <a:xfrm>
            <a:off x="992238" y="1383266"/>
            <a:ext cx="9445526" cy="2045048"/>
            <a:chOff x="0" y="-28575"/>
            <a:chExt cx="12594035" cy="2726731"/>
          </a:xfrm>
        </p:grpSpPr>
        <p:sp>
          <p:nvSpPr>
            <p:cNvPr id="97" name="Google Shape;97;p1"/>
            <p:cNvSpPr/>
            <p:nvPr/>
          </p:nvSpPr>
          <p:spPr>
            <a:xfrm>
              <a:off x="0" y="0"/>
              <a:ext cx="12594035" cy="2698156"/>
            </a:xfrm>
            <a:custGeom>
              <a:rect b="b" l="l" r="r" t="t"/>
              <a:pathLst>
                <a:path extrusionOk="0" h="2698156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698156"/>
                  </a:lnTo>
                  <a:lnTo>
                    <a:pt x="0" y="2698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98" name="Google Shape;98;p1"/>
            <p:cNvSpPr txBox="1"/>
            <p:nvPr/>
          </p:nvSpPr>
          <p:spPr>
            <a:xfrm>
              <a:off x="0" y="-28575"/>
              <a:ext cx="12594035" cy="2726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7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62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Advanced Visual and Motion Design in Flutter</a:t>
              </a:r>
              <a:endParaRPr/>
            </a:p>
            <a:p>
              <a:pPr indent="0" lvl="0" marL="0" marR="0" rtl="0" algn="l">
                <a:lnSpc>
                  <a:spcPct val="385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CSE413: Mobile Application Design</a:t>
              </a:r>
              <a:endParaRPr/>
            </a:p>
          </p:txBody>
        </p:sp>
      </p:grpSp>
      <p:grpSp>
        <p:nvGrpSpPr>
          <p:cNvPr id="99" name="Google Shape;99;p1"/>
          <p:cNvGrpSpPr/>
          <p:nvPr/>
        </p:nvGrpSpPr>
        <p:grpSpPr>
          <a:xfrm>
            <a:off x="992238" y="5111055"/>
            <a:ext cx="9445526" cy="971550"/>
            <a:chOff x="0" y="-85725"/>
            <a:chExt cx="12594035" cy="1295400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12594035" cy="1209675"/>
            </a:xfrm>
            <a:custGeom>
              <a:rect b="b" l="l" r="r" t="t"/>
              <a:pathLst>
                <a:path extrusionOk="0"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1" name="Google Shape;101;p1"/>
            <p:cNvSpPr txBox="1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Enhance user experience in Flutter apps through advanced UI elements, animations, and microinteractions.</a:t>
              </a:r>
              <a:endParaRPr/>
            </a:p>
          </p:txBody>
        </p:sp>
      </p:grpSp>
      <p:grpSp>
        <p:nvGrpSpPr>
          <p:cNvPr id="102" name="Google Shape;102;p1"/>
          <p:cNvGrpSpPr/>
          <p:nvPr/>
        </p:nvGrpSpPr>
        <p:grpSpPr>
          <a:xfrm>
            <a:off x="992238" y="6337250"/>
            <a:ext cx="9445526" cy="971550"/>
            <a:chOff x="0" y="-85725"/>
            <a:chExt cx="12594035" cy="1295400"/>
          </a:xfrm>
        </p:grpSpPr>
        <p:sp>
          <p:nvSpPr>
            <p:cNvPr id="103" name="Google Shape;103;p1"/>
            <p:cNvSpPr/>
            <p:nvPr/>
          </p:nvSpPr>
          <p:spPr>
            <a:xfrm>
              <a:off x="0" y="0"/>
              <a:ext cx="12594035" cy="1209675"/>
            </a:xfrm>
            <a:custGeom>
              <a:rect b="b" l="l" r="r" t="t"/>
              <a:pathLst>
                <a:path extrusionOk="0"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4" name="Google Shape;104;p1"/>
            <p:cNvSpPr txBox="1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We'll explore custom themes, animations, microinteractions for user engagement, and motion graphics using Flutter's animation framework.</a:t>
              </a:r>
              <a:endParaRPr/>
            </a:p>
          </p:txBody>
        </p:sp>
      </p:grpSp>
      <p:sp>
        <p:nvSpPr>
          <p:cNvPr descr="preencoded.png" id="105" name="Google Shape;105;p1"/>
          <p:cNvSpPr/>
          <p:nvPr/>
        </p:nvSpPr>
        <p:spPr>
          <a:xfrm>
            <a:off x="16516350" y="285750"/>
            <a:ext cx="1485900" cy="411064"/>
          </a:xfrm>
          <a:custGeom>
            <a:rect b="b" l="l" r="r" t="t"/>
            <a:pathLst>
              <a:path extrusionOk="0" h="411064" w="1485900">
                <a:moveTo>
                  <a:pt x="0" y="0"/>
                </a:moveTo>
                <a:lnTo>
                  <a:pt x="1485900" y="0"/>
                </a:lnTo>
                <a:lnTo>
                  <a:pt x="1485900" y="411064"/>
                </a:lnTo>
                <a:lnTo>
                  <a:pt x="0" y="411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80" r="-179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6C6D1"/>
          </a:solidFill>
          <a:ln>
            <a:noFill/>
          </a:ln>
        </p:spPr>
      </p:sp>
      <p:sp>
        <p:nvSpPr>
          <p:cNvPr id="319" name="Google Shape;319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2E2E8"/>
          </a:solidFill>
          <a:ln>
            <a:noFill/>
          </a:ln>
        </p:spPr>
      </p:sp>
      <p:sp>
        <p:nvSpPr>
          <p:cNvPr descr="preencoded.png" id="320" name="Google Shape;320;p10">
            <a:hlinkClick r:id="rId3"/>
          </p:cNvPr>
          <p:cNvSpPr/>
          <p:nvPr/>
        </p:nvSpPr>
        <p:spPr>
          <a:xfrm>
            <a:off x="16049019" y="9686925"/>
            <a:ext cx="2153256" cy="514350"/>
          </a:xfrm>
          <a:custGeom>
            <a:rect b="b" l="l" r="r" t="t"/>
            <a:pathLst>
              <a:path extrusionOk="0"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321" name="Google Shape;321;p10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22" name="Google Shape;322;p10"/>
          <p:cNvGrpSpPr/>
          <p:nvPr/>
        </p:nvGrpSpPr>
        <p:grpSpPr>
          <a:xfrm>
            <a:off x="934342" y="720030"/>
            <a:ext cx="6674197" cy="848617"/>
            <a:chOff x="0" y="-19050"/>
            <a:chExt cx="8898930" cy="1131490"/>
          </a:xfrm>
        </p:grpSpPr>
        <p:sp>
          <p:nvSpPr>
            <p:cNvPr id="323" name="Google Shape;323;p10"/>
            <p:cNvSpPr/>
            <p:nvPr/>
          </p:nvSpPr>
          <p:spPr>
            <a:xfrm>
              <a:off x="0" y="0"/>
              <a:ext cx="8898930" cy="1112440"/>
            </a:xfrm>
            <a:custGeom>
              <a:rect b="b" l="l" r="r" t="t"/>
              <a:pathLst>
                <a:path extrusionOk="0" h="1112440" w="8898930">
                  <a:moveTo>
                    <a:pt x="0" y="0"/>
                  </a:moveTo>
                  <a:lnTo>
                    <a:pt x="8898930" y="0"/>
                  </a:lnTo>
                  <a:lnTo>
                    <a:pt x="8898930" y="1112440"/>
                  </a:lnTo>
                  <a:lnTo>
                    <a:pt x="0" y="1112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4" name="Google Shape;324;p10"/>
            <p:cNvSpPr txBox="1"/>
            <p:nvPr/>
          </p:nvSpPr>
          <p:spPr>
            <a:xfrm>
              <a:off x="0" y="-19050"/>
              <a:ext cx="8898930" cy="11314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25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Hero Animations</a:t>
              </a:r>
              <a:endParaRPr/>
            </a:p>
          </p:txBody>
        </p:sp>
      </p:grpSp>
      <p:sp>
        <p:nvSpPr>
          <p:cNvPr id="325" name="Google Shape;325;p10"/>
          <p:cNvSpPr/>
          <p:nvPr/>
        </p:nvSpPr>
        <p:spPr>
          <a:xfrm>
            <a:off x="1234677" y="1968996"/>
            <a:ext cx="38100" cy="6429089"/>
          </a:xfrm>
          <a:custGeom>
            <a:rect b="b" l="l" r="r" t="t"/>
            <a:pathLst>
              <a:path extrusionOk="0" h="8572119" w="50800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cubicBezTo>
                  <a:pt x="39370" y="0"/>
                  <a:pt x="50800" y="11430"/>
                  <a:pt x="50800" y="25400"/>
                </a:cubicBezTo>
                <a:lnTo>
                  <a:pt x="50800" y="8546719"/>
                </a:lnTo>
                <a:cubicBezTo>
                  <a:pt x="50800" y="8560688"/>
                  <a:pt x="39370" y="8572119"/>
                  <a:pt x="25400" y="8572119"/>
                </a:cubicBezTo>
                <a:cubicBezTo>
                  <a:pt x="11430" y="8572119"/>
                  <a:pt x="0" y="8560688"/>
                  <a:pt x="0" y="8546719"/>
                </a:cubicBezTo>
                <a:close/>
              </a:path>
            </a:pathLst>
          </a:custGeom>
          <a:solidFill>
            <a:srgbClr val="B6D4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0"/>
          <p:cNvSpPr/>
          <p:nvPr/>
        </p:nvSpPr>
        <p:spPr>
          <a:xfrm>
            <a:off x="1496914" y="2550616"/>
            <a:ext cx="800862" cy="38100"/>
          </a:xfrm>
          <a:custGeom>
            <a:rect b="b" l="l" r="r" t="t"/>
            <a:pathLst>
              <a:path extrusionOk="0" h="50800" w="1067816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lnTo>
                  <a:pt x="1042416" y="0"/>
                </a:lnTo>
                <a:cubicBezTo>
                  <a:pt x="1056386" y="0"/>
                  <a:pt x="1067816" y="11430"/>
                  <a:pt x="1067816" y="25400"/>
                </a:cubicBezTo>
                <a:cubicBezTo>
                  <a:pt x="1067816" y="39370"/>
                  <a:pt x="1056386" y="50800"/>
                  <a:pt x="1042416" y="50800"/>
                </a:cubicBezTo>
                <a:lnTo>
                  <a:pt x="25400" y="50800"/>
                </a:lnTo>
                <a:cubicBezTo>
                  <a:pt x="11430" y="50800"/>
                  <a:pt x="0" y="39370"/>
                  <a:pt x="0" y="25400"/>
                </a:cubicBezTo>
                <a:close/>
              </a:path>
            </a:pathLst>
          </a:custGeom>
          <a:solidFill>
            <a:srgbClr val="B6D4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10"/>
          <p:cNvGrpSpPr/>
          <p:nvPr/>
        </p:nvGrpSpPr>
        <p:grpSpPr>
          <a:xfrm>
            <a:off x="929580" y="2264569"/>
            <a:ext cx="610172" cy="610172"/>
            <a:chOff x="0" y="0"/>
            <a:chExt cx="813562" cy="813562"/>
          </a:xfrm>
        </p:grpSpPr>
        <p:sp>
          <p:nvSpPr>
            <p:cNvPr id="328" name="Google Shape;328;p10"/>
            <p:cNvSpPr/>
            <p:nvPr/>
          </p:nvSpPr>
          <p:spPr>
            <a:xfrm>
              <a:off x="6350" y="6350"/>
              <a:ext cx="800862" cy="800862"/>
            </a:xfrm>
            <a:custGeom>
              <a:rect b="b" l="l" r="r" t="t"/>
              <a:pathLst>
                <a:path extrusionOk="0" h="800862" w="800862">
                  <a:moveTo>
                    <a:pt x="0" y="149479"/>
                  </a:moveTo>
                  <a:cubicBezTo>
                    <a:pt x="0" y="66929"/>
                    <a:pt x="66929" y="0"/>
                    <a:pt x="149479" y="0"/>
                  </a:cubicBezTo>
                  <a:lnTo>
                    <a:pt x="651383" y="0"/>
                  </a:lnTo>
                  <a:cubicBezTo>
                    <a:pt x="733933" y="0"/>
                    <a:pt x="800862" y="66929"/>
                    <a:pt x="800862" y="149479"/>
                  </a:cubicBezTo>
                  <a:lnTo>
                    <a:pt x="800862" y="651383"/>
                  </a:lnTo>
                  <a:cubicBezTo>
                    <a:pt x="800862" y="733933"/>
                    <a:pt x="733933" y="800862"/>
                    <a:pt x="651383" y="800862"/>
                  </a:cubicBezTo>
                  <a:lnTo>
                    <a:pt x="149479" y="800862"/>
                  </a:lnTo>
                  <a:cubicBezTo>
                    <a:pt x="66929" y="800862"/>
                    <a:pt x="0" y="733933"/>
                    <a:pt x="0" y="651383"/>
                  </a:cubicBezTo>
                  <a:close/>
                </a:path>
              </a:pathLst>
            </a:custGeom>
            <a:solidFill>
              <a:srgbClr val="D0EE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0"/>
            <p:cNvSpPr/>
            <p:nvPr/>
          </p:nvSpPr>
          <p:spPr>
            <a:xfrm>
              <a:off x="0" y="0"/>
              <a:ext cx="813562" cy="813562"/>
            </a:xfrm>
            <a:custGeom>
              <a:rect b="b" l="l" r="r" t="t"/>
              <a:pathLst>
                <a:path extrusionOk="0" h="813562" w="813562">
                  <a:moveTo>
                    <a:pt x="0" y="155829"/>
                  </a:moveTo>
                  <a:cubicBezTo>
                    <a:pt x="0" y="69723"/>
                    <a:pt x="69723" y="0"/>
                    <a:pt x="155829" y="0"/>
                  </a:cubicBezTo>
                  <a:lnTo>
                    <a:pt x="657733" y="0"/>
                  </a:lnTo>
                  <a:lnTo>
                    <a:pt x="657733" y="6350"/>
                  </a:lnTo>
                  <a:lnTo>
                    <a:pt x="657733" y="0"/>
                  </a:lnTo>
                  <a:cubicBezTo>
                    <a:pt x="743839" y="0"/>
                    <a:pt x="813562" y="69723"/>
                    <a:pt x="813562" y="155829"/>
                  </a:cubicBezTo>
                  <a:lnTo>
                    <a:pt x="813562" y="657733"/>
                  </a:lnTo>
                  <a:lnTo>
                    <a:pt x="807212" y="657733"/>
                  </a:lnTo>
                  <a:lnTo>
                    <a:pt x="813562" y="657733"/>
                  </a:lnTo>
                  <a:cubicBezTo>
                    <a:pt x="813562" y="743839"/>
                    <a:pt x="743839" y="813562"/>
                    <a:pt x="657733" y="813562"/>
                  </a:cubicBezTo>
                  <a:lnTo>
                    <a:pt x="657733" y="807212"/>
                  </a:lnTo>
                  <a:lnTo>
                    <a:pt x="657733" y="813562"/>
                  </a:lnTo>
                  <a:lnTo>
                    <a:pt x="155829" y="813562"/>
                  </a:lnTo>
                  <a:lnTo>
                    <a:pt x="155829" y="807212"/>
                  </a:lnTo>
                  <a:lnTo>
                    <a:pt x="155829" y="813562"/>
                  </a:lnTo>
                  <a:cubicBezTo>
                    <a:pt x="69723" y="813562"/>
                    <a:pt x="0" y="743839"/>
                    <a:pt x="0" y="657733"/>
                  </a:cubicBezTo>
                  <a:lnTo>
                    <a:pt x="0" y="155829"/>
                  </a:lnTo>
                  <a:lnTo>
                    <a:pt x="6350" y="155829"/>
                  </a:lnTo>
                  <a:lnTo>
                    <a:pt x="0" y="155829"/>
                  </a:lnTo>
                  <a:moveTo>
                    <a:pt x="12700" y="155829"/>
                  </a:moveTo>
                  <a:lnTo>
                    <a:pt x="12700" y="657733"/>
                  </a:lnTo>
                  <a:lnTo>
                    <a:pt x="6350" y="657733"/>
                  </a:lnTo>
                  <a:lnTo>
                    <a:pt x="12700" y="657733"/>
                  </a:lnTo>
                  <a:cubicBezTo>
                    <a:pt x="12700" y="736854"/>
                    <a:pt x="76835" y="800862"/>
                    <a:pt x="155829" y="800862"/>
                  </a:cubicBezTo>
                  <a:lnTo>
                    <a:pt x="657733" y="800862"/>
                  </a:lnTo>
                  <a:cubicBezTo>
                    <a:pt x="736854" y="800862"/>
                    <a:pt x="800862" y="736727"/>
                    <a:pt x="800862" y="657733"/>
                  </a:cubicBezTo>
                  <a:lnTo>
                    <a:pt x="800862" y="155829"/>
                  </a:lnTo>
                  <a:lnTo>
                    <a:pt x="807212" y="155829"/>
                  </a:lnTo>
                  <a:lnTo>
                    <a:pt x="800862" y="155829"/>
                  </a:lnTo>
                  <a:cubicBezTo>
                    <a:pt x="800862" y="76835"/>
                    <a:pt x="736854" y="12700"/>
                    <a:pt x="657733" y="12700"/>
                  </a:cubicBezTo>
                  <a:lnTo>
                    <a:pt x="155829" y="12700"/>
                  </a:lnTo>
                  <a:lnTo>
                    <a:pt x="155829" y="6350"/>
                  </a:lnTo>
                  <a:lnTo>
                    <a:pt x="155829" y="12700"/>
                  </a:lnTo>
                  <a:cubicBezTo>
                    <a:pt x="76835" y="12700"/>
                    <a:pt x="12700" y="76835"/>
                    <a:pt x="12700" y="155829"/>
                  </a:cubicBezTo>
                  <a:close/>
                </a:path>
              </a:pathLst>
            </a:custGeom>
            <a:solidFill>
              <a:srgbClr val="B6D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10"/>
          <p:cNvGrpSpPr/>
          <p:nvPr/>
        </p:nvGrpSpPr>
        <p:grpSpPr>
          <a:xfrm>
            <a:off x="1034504" y="2319412"/>
            <a:ext cx="400348" cy="500509"/>
            <a:chOff x="0" y="0"/>
            <a:chExt cx="533797" cy="667345"/>
          </a:xfrm>
        </p:grpSpPr>
        <p:sp>
          <p:nvSpPr>
            <p:cNvPr id="331" name="Google Shape;331;p10"/>
            <p:cNvSpPr/>
            <p:nvPr/>
          </p:nvSpPr>
          <p:spPr>
            <a:xfrm>
              <a:off x="0" y="0"/>
              <a:ext cx="533797" cy="667345"/>
            </a:xfrm>
            <a:custGeom>
              <a:rect b="b" l="l" r="r" t="t"/>
              <a:pathLst>
                <a:path extrusionOk="0" h="667345" w="533797">
                  <a:moveTo>
                    <a:pt x="0" y="0"/>
                  </a:moveTo>
                  <a:lnTo>
                    <a:pt x="533797" y="0"/>
                  </a:lnTo>
                  <a:lnTo>
                    <a:pt x="533797" y="667345"/>
                  </a:lnTo>
                  <a:lnTo>
                    <a:pt x="0" y="6673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2" name="Google Shape;332;p10"/>
            <p:cNvSpPr txBox="1"/>
            <p:nvPr/>
          </p:nvSpPr>
          <p:spPr>
            <a:xfrm>
              <a:off x="0" y="57150"/>
              <a:ext cx="533797" cy="610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125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1</a:t>
              </a:r>
              <a:endParaRPr/>
            </a:p>
          </p:txBody>
        </p:sp>
      </p:grpSp>
      <p:grpSp>
        <p:nvGrpSpPr>
          <p:cNvPr id="333" name="Google Shape;333;p10"/>
          <p:cNvGrpSpPr/>
          <p:nvPr/>
        </p:nvGrpSpPr>
        <p:grpSpPr>
          <a:xfrm>
            <a:off x="2569517" y="2228701"/>
            <a:ext cx="3337024" cy="424160"/>
            <a:chOff x="0" y="-9525"/>
            <a:chExt cx="4449365" cy="565547"/>
          </a:xfrm>
        </p:grpSpPr>
        <p:sp>
          <p:nvSpPr>
            <p:cNvPr id="334" name="Google Shape;334;p10"/>
            <p:cNvSpPr/>
            <p:nvPr/>
          </p:nvSpPr>
          <p:spPr>
            <a:xfrm>
              <a:off x="0" y="0"/>
              <a:ext cx="4449365" cy="556022"/>
            </a:xfrm>
            <a:custGeom>
              <a:rect b="b" l="l" r="r" t="t"/>
              <a:pathLst>
                <a:path extrusionOk="0" h="556022" w="4449365">
                  <a:moveTo>
                    <a:pt x="0" y="0"/>
                  </a:moveTo>
                  <a:lnTo>
                    <a:pt x="4449365" y="0"/>
                  </a:lnTo>
                  <a:lnTo>
                    <a:pt x="4449365" y="556022"/>
                  </a:lnTo>
                  <a:lnTo>
                    <a:pt x="0" y="556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5" name="Google Shape;335;p10"/>
            <p:cNvSpPr txBox="1"/>
            <p:nvPr/>
          </p:nvSpPr>
          <p:spPr>
            <a:xfrm>
              <a:off x="0" y="-9525"/>
              <a:ext cx="4449365" cy="5655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37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25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First Screen</a:t>
              </a:r>
              <a:endParaRPr/>
            </a:p>
          </p:txBody>
        </p:sp>
      </p:grpSp>
      <p:grpSp>
        <p:nvGrpSpPr>
          <p:cNvPr id="336" name="Google Shape;336;p10"/>
          <p:cNvGrpSpPr/>
          <p:nvPr/>
        </p:nvGrpSpPr>
        <p:grpSpPr>
          <a:xfrm>
            <a:off x="2569517" y="2755850"/>
            <a:ext cx="7926140" cy="911424"/>
            <a:chOff x="0" y="-76200"/>
            <a:chExt cx="10568187" cy="1215232"/>
          </a:xfrm>
        </p:grpSpPr>
        <p:sp>
          <p:nvSpPr>
            <p:cNvPr id="337" name="Google Shape;337;p10"/>
            <p:cNvSpPr/>
            <p:nvPr/>
          </p:nvSpPr>
          <p:spPr>
            <a:xfrm>
              <a:off x="0" y="0"/>
              <a:ext cx="10568187" cy="1139032"/>
            </a:xfrm>
            <a:custGeom>
              <a:rect b="b" l="l" r="r" t="t"/>
              <a:pathLst>
                <a:path extrusionOk="0" h="1139032" w="10568187">
                  <a:moveTo>
                    <a:pt x="0" y="0"/>
                  </a:moveTo>
                  <a:lnTo>
                    <a:pt x="10568187" y="0"/>
                  </a:lnTo>
                  <a:lnTo>
                    <a:pt x="10568187" y="1139032"/>
                  </a:lnTo>
                  <a:lnTo>
                    <a:pt x="0" y="11390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8" name="Google Shape;338;p10"/>
            <p:cNvSpPr txBox="1"/>
            <p:nvPr/>
          </p:nvSpPr>
          <p:spPr>
            <a:xfrm>
              <a:off x="0" y="-76200"/>
              <a:ext cx="10568187" cy="1215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6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62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Create a Hero widget with a unique tag and wrapped around an image.</a:t>
              </a:r>
              <a:endParaRPr/>
            </a:p>
          </p:txBody>
        </p:sp>
      </p:grpSp>
      <p:sp>
        <p:nvSpPr>
          <p:cNvPr id="339" name="Google Shape;339;p10"/>
          <p:cNvSpPr/>
          <p:nvPr/>
        </p:nvSpPr>
        <p:spPr>
          <a:xfrm>
            <a:off x="1496914" y="4782591"/>
            <a:ext cx="800862" cy="38100"/>
          </a:xfrm>
          <a:custGeom>
            <a:rect b="b" l="l" r="r" t="t"/>
            <a:pathLst>
              <a:path extrusionOk="0" h="50800" w="1067816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lnTo>
                  <a:pt x="1042416" y="0"/>
                </a:lnTo>
                <a:cubicBezTo>
                  <a:pt x="1056386" y="0"/>
                  <a:pt x="1067816" y="11430"/>
                  <a:pt x="1067816" y="25400"/>
                </a:cubicBezTo>
                <a:cubicBezTo>
                  <a:pt x="1067816" y="39370"/>
                  <a:pt x="1056386" y="50800"/>
                  <a:pt x="1042416" y="50800"/>
                </a:cubicBezTo>
                <a:lnTo>
                  <a:pt x="25400" y="50800"/>
                </a:lnTo>
                <a:cubicBezTo>
                  <a:pt x="11430" y="50800"/>
                  <a:pt x="0" y="39370"/>
                  <a:pt x="0" y="25400"/>
                </a:cubicBezTo>
                <a:close/>
              </a:path>
            </a:pathLst>
          </a:custGeom>
          <a:solidFill>
            <a:srgbClr val="B6D4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10"/>
          <p:cNvGrpSpPr/>
          <p:nvPr/>
        </p:nvGrpSpPr>
        <p:grpSpPr>
          <a:xfrm>
            <a:off x="929580" y="4496544"/>
            <a:ext cx="610172" cy="610172"/>
            <a:chOff x="0" y="0"/>
            <a:chExt cx="813562" cy="813562"/>
          </a:xfrm>
        </p:grpSpPr>
        <p:sp>
          <p:nvSpPr>
            <p:cNvPr id="341" name="Google Shape;341;p10"/>
            <p:cNvSpPr/>
            <p:nvPr/>
          </p:nvSpPr>
          <p:spPr>
            <a:xfrm>
              <a:off x="6350" y="6350"/>
              <a:ext cx="800862" cy="800862"/>
            </a:xfrm>
            <a:custGeom>
              <a:rect b="b" l="l" r="r" t="t"/>
              <a:pathLst>
                <a:path extrusionOk="0" h="800862" w="800862">
                  <a:moveTo>
                    <a:pt x="0" y="149479"/>
                  </a:moveTo>
                  <a:cubicBezTo>
                    <a:pt x="0" y="66929"/>
                    <a:pt x="66929" y="0"/>
                    <a:pt x="149479" y="0"/>
                  </a:cubicBezTo>
                  <a:lnTo>
                    <a:pt x="651383" y="0"/>
                  </a:lnTo>
                  <a:cubicBezTo>
                    <a:pt x="733933" y="0"/>
                    <a:pt x="800862" y="66929"/>
                    <a:pt x="800862" y="149479"/>
                  </a:cubicBezTo>
                  <a:lnTo>
                    <a:pt x="800862" y="651383"/>
                  </a:lnTo>
                  <a:cubicBezTo>
                    <a:pt x="800862" y="733933"/>
                    <a:pt x="733933" y="800862"/>
                    <a:pt x="651383" y="800862"/>
                  </a:cubicBezTo>
                  <a:lnTo>
                    <a:pt x="149479" y="800862"/>
                  </a:lnTo>
                  <a:cubicBezTo>
                    <a:pt x="66929" y="800862"/>
                    <a:pt x="0" y="733933"/>
                    <a:pt x="0" y="651383"/>
                  </a:cubicBezTo>
                  <a:close/>
                </a:path>
              </a:pathLst>
            </a:custGeom>
            <a:solidFill>
              <a:srgbClr val="D0EE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0" y="0"/>
              <a:ext cx="813562" cy="813562"/>
            </a:xfrm>
            <a:custGeom>
              <a:rect b="b" l="l" r="r" t="t"/>
              <a:pathLst>
                <a:path extrusionOk="0" h="813562" w="813562">
                  <a:moveTo>
                    <a:pt x="0" y="155829"/>
                  </a:moveTo>
                  <a:cubicBezTo>
                    <a:pt x="0" y="69723"/>
                    <a:pt x="69723" y="0"/>
                    <a:pt x="155829" y="0"/>
                  </a:cubicBezTo>
                  <a:lnTo>
                    <a:pt x="657733" y="0"/>
                  </a:lnTo>
                  <a:lnTo>
                    <a:pt x="657733" y="6350"/>
                  </a:lnTo>
                  <a:lnTo>
                    <a:pt x="657733" y="0"/>
                  </a:lnTo>
                  <a:cubicBezTo>
                    <a:pt x="743839" y="0"/>
                    <a:pt x="813562" y="69723"/>
                    <a:pt x="813562" y="155829"/>
                  </a:cubicBezTo>
                  <a:lnTo>
                    <a:pt x="813562" y="657733"/>
                  </a:lnTo>
                  <a:lnTo>
                    <a:pt x="807212" y="657733"/>
                  </a:lnTo>
                  <a:lnTo>
                    <a:pt x="813562" y="657733"/>
                  </a:lnTo>
                  <a:cubicBezTo>
                    <a:pt x="813562" y="743839"/>
                    <a:pt x="743839" y="813562"/>
                    <a:pt x="657733" y="813562"/>
                  </a:cubicBezTo>
                  <a:lnTo>
                    <a:pt x="657733" y="807212"/>
                  </a:lnTo>
                  <a:lnTo>
                    <a:pt x="657733" y="813562"/>
                  </a:lnTo>
                  <a:lnTo>
                    <a:pt x="155829" y="813562"/>
                  </a:lnTo>
                  <a:lnTo>
                    <a:pt x="155829" y="807212"/>
                  </a:lnTo>
                  <a:lnTo>
                    <a:pt x="155829" y="813562"/>
                  </a:lnTo>
                  <a:cubicBezTo>
                    <a:pt x="69723" y="813562"/>
                    <a:pt x="0" y="743839"/>
                    <a:pt x="0" y="657733"/>
                  </a:cubicBezTo>
                  <a:lnTo>
                    <a:pt x="0" y="155829"/>
                  </a:lnTo>
                  <a:lnTo>
                    <a:pt x="6350" y="155829"/>
                  </a:lnTo>
                  <a:lnTo>
                    <a:pt x="0" y="155829"/>
                  </a:lnTo>
                  <a:moveTo>
                    <a:pt x="12700" y="155829"/>
                  </a:moveTo>
                  <a:lnTo>
                    <a:pt x="12700" y="657733"/>
                  </a:lnTo>
                  <a:lnTo>
                    <a:pt x="6350" y="657733"/>
                  </a:lnTo>
                  <a:lnTo>
                    <a:pt x="12700" y="657733"/>
                  </a:lnTo>
                  <a:cubicBezTo>
                    <a:pt x="12700" y="736854"/>
                    <a:pt x="76835" y="800862"/>
                    <a:pt x="155829" y="800862"/>
                  </a:cubicBezTo>
                  <a:lnTo>
                    <a:pt x="657733" y="800862"/>
                  </a:lnTo>
                  <a:cubicBezTo>
                    <a:pt x="736854" y="800862"/>
                    <a:pt x="800862" y="736727"/>
                    <a:pt x="800862" y="657733"/>
                  </a:cubicBezTo>
                  <a:lnTo>
                    <a:pt x="800862" y="155829"/>
                  </a:lnTo>
                  <a:lnTo>
                    <a:pt x="807212" y="155829"/>
                  </a:lnTo>
                  <a:lnTo>
                    <a:pt x="800862" y="155829"/>
                  </a:lnTo>
                  <a:cubicBezTo>
                    <a:pt x="800862" y="76835"/>
                    <a:pt x="736854" y="12700"/>
                    <a:pt x="657733" y="12700"/>
                  </a:cubicBezTo>
                  <a:lnTo>
                    <a:pt x="155829" y="12700"/>
                  </a:lnTo>
                  <a:lnTo>
                    <a:pt x="155829" y="6350"/>
                  </a:lnTo>
                  <a:lnTo>
                    <a:pt x="155829" y="12700"/>
                  </a:lnTo>
                  <a:cubicBezTo>
                    <a:pt x="76835" y="12700"/>
                    <a:pt x="12700" y="76835"/>
                    <a:pt x="12700" y="155829"/>
                  </a:cubicBezTo>
                  <a:close/>
                </a:path>
              </a:pathLst>
            </a:custGeom>
            <a:solidFill>
              <a:srgbClr val="B6D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" name="Google Shape;343;p10"/>
          <p:cNvGrpSpPr/>
          <p:nvPr/>
        </p:nvGrpSpPr>
        <p:grpSpPr>
          <a:xfrm>
            <a:off x="1034504" y="4551387"/>
            <a:ext cx="400348" cy="500509"/>
            <a:chOff x="0" y="0"/>
            <a:chExt cx="533797" cy="667345"/>
          </a:xfrm>
        </p:grpSpPr>
        <p:sp>
          <p:nvSpPr>
            <p:cNvPr id="344" name="Google Shape;344;p10"/>
            <p:cNvSpPr/>
            <p:nvPr/>
          </p:nvSpPr>
          <p:spPr>
            <a:xfrm>
              <a:off x="0" y="0"/>
              <a:ext cx="533797" cy="667345"/>
            </a:xfrm>
            <a:custGeom>
              <a:rect b="b" l="l" r="r" t="t"/>
              <a:pathLst>
                <a:path extrusionOk="0" h="667345" w="533797">
                  <a:moveTo>
                    <a:pt x="0" y="0"/>
                  </a:moveTo>
                  <a:lnTo>
                    <a:pt x="533797" y="0"/>
                  </a:lnTo>
                  <a:lnTo>
                    <a:pt x="533797" y="667345"/>
                  </a:lnTo>
                  <a:lnTo>
                    <a:pt x="0" y="6673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5" name="Google Shape;345;p10"/>
            <p:cNvSpPr txBox="1"/>
            <p:nvPr/>
          </p:nvSpPr>
          <p:spPr>
            <a:xfrm>
              <a:off x="0" y="57150"/>
              <a:ext cx="533797" cy="610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125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2</a:t>
              </a:r>
              <a:endParaRPr/>
            </a:p>
          </p:txBody>
        </p:sp>
      </p:grpSp>
      <p:grpSp>
        <p:nvGrpSpPr>
          <p:cNvPr id="346" name="Google Shape;346;p10"/>
          <p:cNvGrpSpPr/>
          <p:nvPr/>
        </p:nvGrpSpPr>
        <p:grpSpPr>
          <a:xfrm>
            <a:off x="2569517" y="4460676"/>
            <a:ext cx="3337024" cy="424160"/>
            <a:chOff x="0" y="-9525"/>
            <a:chExt cx="4449365" cy="565547"/>
          </a:xfrm>
        </p:grpSpPr>
        <p:sp>
          <p:nvSpPr>
            <p:cNvPr id="347" name="Google Shape;347;p10"/>
            <p:cNvSpPr/>
            <p:nvPr/>
          </p:nvSpPr>
          <p:spPr>
            <a:xfrm>
              <a:off x="0" y="0"/>
              <a:ext cx="4449365" cy="556022"/>
            </a:xfrm>
            <a:custGeom>
              <a:rect b="b" l="l" r="r" t="t"/>
              <a:pathLst>
                <a:path extrusionOk="0" h="556022" w="4449365">
                  <a:moveTo>
                    <a:pt x="0" y="0"/>
                  </a:moveTo>
                  <a:lnTo>
                    <a:pt x="4449365" y="0"/>
                  </a:lnTo>
                  <a:lnTo>
                    <a:pt x="4449365" y="556022"/>
                  </a:lnTo>
                  <a:lnTo>
                    <a:pt x="0" y="556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8" name="Google Shape;348;p10"/>
            <p:cNvSpPr txBox="1"/>
            <p:nvPr/>
          </p:nvSpPr>
          <p:spPr>
            <a:xfrm>
              <a:off x="0" y="-9525"/>
              <a:ext cx="4449365" cy="5655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37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25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Navigation</a:t>
              </a:r>
              <a:endParaRPr/>
            </a:p>
          </p:txBody>
        </p:sp>
      </p:grpSp>
      <p:grpSp>
        <p:nvGrpSpPr>
          <p:cNvPr id="349" name="Google Shape;349;p10"/>
          <p:cNvGrpSpPr/>
          <p:nvPr/>
        </p:nvGrpSpPr>
        <p:grpSpPr>
          <a:xfrm>
            <a:off x="2569517" y="4987826"/>
            <a:ext cx="7926140" cy="911424"/>
            <a:chOff x="0" y="-76200"/>
            <a:chExt cx="10568187" cy="1215232"/>
          </a:xfrm>
        </p:grpSpPr>
        <p:sp>
          <p:nvSpPr>
            <p:cNvPr id="350" name="Google Shape;350;p10"/>
            <p:cNvSpPr/>
            <p:nvPr/>
          </p:nvSpPr>
          <p:spPr>
            <a:xfrm>
              <a:off x="0" y="0"/>
              <a:ext cx="10568187" cy="1139032"/>
            </a:xfrm>
            <a:custGeom>
              <a:rect b="b" l="l" r="r" t="t"/>
              <a:pathLst>
                <a:path extrusionOk="0" h="1139032" w="10568187">
                  <a:moveTo>
                    <a:pt x="0" y="0"/>
                  </a:moveTo>
                  <a:lnTo>
                    <a:pt x="10568187" y="0"/>
                  </a:lnTo>
                  <a:lnTo>
                    <a:pt x="10568187" y="1139032"/>
                  </a:lnTo>
                  <a:lnTo>
                    <a:pt x="0" y="11390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1" name="Google Shape;351;p10"/>
            <p:cNvSpPr txBox="1"/>
            <p:nvPr/>
          </p:nvSpPr>
          <p:spPr>
            <a:xfrm>
              <a:off x="0" y="-76200"/>
              <a:ext cx="10568187" cy="1215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6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62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Use Navigator.push to transition to the detail screen when tapped.</a:t>
              </a:r>
              <a:endParaRPr/>
            </a:p>
          </p:txBody>
        </p:sp>
      </p:grpSp>
      <p:sp>
        <p:nvSpPr>
          <p:cNvPr id="352" name="Google Shape;352;p10"/>
          <p:cNvSpPr/>
          <p:nvPr/>
        </p:nvSpPr>
        <p:spPr>
          <a:xfrm>
            <a:off x="1496914" y="7014568"/>
            <a:ext cx="800862" cy="38100"/>
          </a:xfrm>
          <a:custGeom>
            <a:rect b="b" l="l" r="r" t="t"/>
            <a:pathLst>
              <a:path extrusionOk="0" h="50800" w="1067816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lnTo>
                  <a:pt x="1042416" y="0"/>
                </a:lnTo>
                <a:cubicBezTo>
                  <a:pt x="1056386" y="0"/>
                  <a:pt x="1067816" y="11430"/>
                  <a:pt x="1067816" y="25400"/>
                </a:cubicBezTo>
                <a:cubicBezTo>
                  <a:pt x="1067816" y="39370"/>
                  <a:pt x="1056386" y="50800"/>
                  <a:pt x="1042416" y="50800"/>
                </a:cubicBezTo>
                <a:lnTo>
                  <a:pt x="25400" y="50800"/>
                </a:lnTo>
                <a:cubicBezTo>
                  <a:pt x="11430" y="50800"/>
                  <a:pt x="0" y="39370"/>
                  <a:pt x="0" y="25400"/>
                </a:cubicBezTo>
                <a:close/>
              </a:path>
            </a:pathLst>
          </a:custGeom>
          <a:solidFill>
            <a:srgbClr val="B6D4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10"/>
          <p:cNvGrpSpPr/>
          <p:nvPr/>
        </p:nvGrpSpPr>
        <p:grpSpPr>
          <a:xfrm>
            <a:off x="929580" y="6728520"/>
            <a:ext cx="610172" cy="610172"/>
            <a:chOff x="0" y="0"/>
            <a:chExt cx="813562" cy="813562"/>
          </a:xfrm>
        </p:grpSpPr>
        <p:sp>
          <p:nvSpPr>
            <p:cNvPr id="354" name="Google Shape;354;p10"/>
            <p:cNvSpPr/>
            <p:nvPr/>
          </p:nvSpPr>
          <p:spPr>
            <a:xfrm>
              <a:off x="6350" y="6350"/>
              <a:ext cx="800862" cy="800862"/>
            </a:xfrm>
            <a:custGeom>
              <a:rect b="b" l="l" r="r" t="t"/>
              <a:pathLst>
                <a:path extrusionOk="0" h="800862" w="800862">
                  <a:moveTo>
                    <a:pt x="0" y="149479"/>
                  </a:moveTo>
                  <a:cubicBezTo>
                    <a:pt x="0" y="66929"/>
                    <a:pt x="66929" y="0"/>
                    <a:pt x="149479" y="0"/>
                  </a:cubicBezTo>
                  <a:lnTo>
                    <a:pt x="651383" y="0"/>
                  </a:lnTo>
                  <a:cubicBezTo>
                    <a:pt x="733933" y="0"/>
                    <a:pt x="800862" y="66929"/>
                    <a:pt x="800862" y="149479"/>
                  </a:cubicBezTo>
                  <a:lnTo>
                    <a:pt x="800862" y="651383"/>
                  </a:lnTo>
                  <a:cubicBezTo>
                    <a:pt x="800862" y="733933"/>
                    <a:pt x="733933" y="800862"/>
                    <a:pt x="651383" y="800862"/>
                  </a:cubicBezTo>
                  <a:lnTo>
                    <a:pt x="149479" y="800862"/>
                  </a:lnTo>
                  <a:cubicBezTo>
                    <a:pt x="66929" y="800862"/>
                    <a:pt x="0" y="733933"/>
                    <a:pt x="0" y="651383"/>
                  </a:cubicBezTo>
                  <a:close/>
                </a:path>
              </a:pathLst>
            </a:custGeom>
            <a:solidFill>
              <a:srgbClr val="D0EE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0" y="0"/>
              <a:ext cx="813562" cy="813562"/>
            </a:xfrm>
            <a:custGeom>
              <a:rect b="b" l="l" r="r" t="t"/>
              <a:pathLst>
                <a:path extrusionOk="0" h="813562" w="813562">
                  <a:moveTo>
                    <a:pt x="0" y="155829"/>
                  </a:moveTo>
                  <a:cubicBezTo>
                    <a:pt x="0" y="69723"/>
                    <a:pt x="69723" y="0"/>
                    <a:pt x="155829" y="0"/>
                  </a:cubicBezTo>
                  <a:lnTo>
                    <a:pt x="657733" y="0"/>
                  </a:lnTo>
                  <a:lnTo>
                    <a:pt x="657733" y="6350"/>
                  </a:lnTo>
                  <a:lnTo>
                    <a:pt x="657733" y="0"/>
                  </a:lnTo>
                  <a:cubicBezTo>
                    <a:pt x="743839" y="0"/>
                    <a:pt x="813562" y="69723"/>
                    <a:pt x="813562" y="155829"/>
                  </a:cubicBezTo>
                  <a:lnTo>
                    <a:pt x="813562" y="657733"/>
                  </a:lnTo>
                  <a:lnTo>
                    <a:pt x="807212" y="657733"/>
                  </a:lnTo>
                  <a:lnTo>
                    <a:pt x="813562" y="657733"/>
                  </a:lnTo>
                  <a:cubicBezTo>
                    <a:pt x="813562" y="743839"/>
                    <a:pt x="743839" y="813562"/>
                    <a:pt x="657733" y="813562"/>
                  </a:cubicBezTo>
                  <a:lnTo>
                    <a:pt x="657733" y="807212"/>
                  </a:lnTo>
                  <a:lnTo>
                    <a:pt x="657733" y="813562"/>
                  </a:lnTo>
                  <a:lnTo>
                    <a:pt x="155829" y="813562"/>
                  </a:lnTo>
                  <a:lnTo>
                    <a:pt x="155829" y="807212"/>
                  </a:lnTo>
                  <a:lnTo>
                    <a:pt x="155829" y="813562"/>
                  </a:lnTo>
                  <a:cubicBezTo>
                    <a:pt x="69723" y="813562"/>
                    <a:pt x="0" y="743839"/>
                    <a:pt x="0" y="657733"/>
                  </a:cubicBezTo>
                  <a:lnTo>
                    <a:pt x="0" y="155829"/>
                  </a:lnTo>
                  <a:lnTo>
                    <a:pt x="6350" y="155829"/>
                  </a:lnTo>
                  <a:lnTo>
                    <a:pt x="0" y="155829"/>
                  </a:lnTo>
                  <a:moveTo>
                    <a:pt x="12700" y="155829"/>
                  </a:moveTo>
                  <a:lnTo>
                    <a:pt x="12700" y="657733"/>
                  </a:lnTo>
                  <a:lnTo>
                    <a:pt x="6350" y="657733"/>
                  </a:lnTo>
                  <a:lnTo>
                    <a:pt x="12700" y="657733"/>
                  </a:lnTo>
                  <a:cubicBezTo>
                    <a:pt x="12700" y="736854"/>
                    <a:pt x="76835" y="800862"/>
                    <a:pt x="155829" y="800862"/>
                  </a:cubicBezTo>
                  <a:lnTo>
                    <a:pt x="657733" y="800862"/>
                  </a:lnTo>
                  <a:cubicBezTo>
                    <a:pt x="736854" y="800862"/>
                    <a:pt x="800862" y="736727"/>
                    <a:pt x="800862" y="657733"/>
                  </a:cubicBezTo>
                  <a:lnTo>
                    <a:pt x="800862" y="155829"/>
                  </a:lnTo>
                  <a:lnTo>
                    <a:pt x="807212" y="155829"/>
                  </a:lnTo>
                  <a:lnTo>
                    <a:pt x="800862" y="155829"/>
                  </a:lnTo>
                  <a:cubicBezTo>
                    <a:pt x="800862" y="76835"/>
                    <a:pt x="736854" y="12700"/>
                    <a:pt x="657733" y="12700"/>
                  </a:cubicBezTo>
                  <a:lnTo>
                    <a:pt x="155829" y="12700"/>
                  </a:lnTo>
                  <a:lnTo>
                    <a:pt x="155829" y="6350"/>
                  </a:lnTo>
                  <a:lnTo>
                    <a:pt x="155829" y="12700"/>
                  </a:lnTo>
                  <a:cubicBezTo>
                    <a:pt x="76835" y="12700"/>
                    <a:pt x="12700" y="76835"/>
                    <a:pt x="12700" y="155829"/>
                  </a:cubicBezTo>
                  <a:close/>
                </a:path>
              </a:pathLst>
            </a:custGeom>
            <a:solidFill>
              <a:srgbClr val="B6D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10"/>
          <p:cNvGrpSpPr/>
          <p:nvPr/>
        </p:nvGrpSpPr>
        <p:grpSpPr>
          <a:xfrm>
            <a:off x="1034504" y="6783362"/>
            <a:ext cx="400348" cy="500509"/>
            <a:chOff x="0" y="0"/>
            <a:chExt cx="533797" cy="667345"/>
          </a:xfrm>
        </p:grpSpPr>
        <p:sp>
          <p:nvSpPr>
            <p:cNvPr id="357" name="Google Shape;357;p10"/>
            <p:cNvSpPr/>
            <p:nvPr/>
          </p:nvSpPr>
          <p:spPr>
            <a:xfrm>
              <a:off x="0" y="0"/>
              <a:ext cx="533797" cy="667345"/>
            </a:xfrm>
            <a:custGeom>
              <a:rect b="b" l="l" r="r" t="t"/>
              <a:pathLst>
                <a:path extrusionOk="0" h="667345" w="533797">
                  <a:moveTo>
                    <a:pt x="0" y="0"/>
                  </a:moveTo>
                  <a:lnTo>
                    <a:pt x="533797" y="0"/>
                  </a:lnTo>
                  <a:lnTo>
                    <a:pt x="533797" y="667345"/>
                  </a:lnTo>
                  <a:lnTo>
                    <a:pt x="0" y="6673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8" name="Google Shape;358;p10"/>
            <p:cNvSpPr txBox="1"/>
            <p:nvPr/>
          </p:nvSpPr>
          <p:spPr>
            <a:xfrm>
              <a:off x="0" y="57150"/>
              <a:ext cx="533797" cy="610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125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3</a:t>
              </a:r>
              <a:endParaRPr/>
            </a:p>
          </p:txBody>
        </p:sp>
      </p:grpSp>
      <p:grpSp>
        <p:nvGrpSpPr>
          <p:cNvPr id="359" name="Google Shape;359;p10"/>
          <p:cNvGrpSpPr/>
          <p:nvPr/>
        </p:nvGrpSpPr>
        <p:grpSpPr>
          <a:xfrm>
            <a:off x="2569517" y="6692652"/>
            <a:ext cx="3337024" cy="424160"/>
            <a:chOff x="0" y="-9525"/>
            <a:chExt cx="4449365" cy="565547"/>
          </a:xfrm>
        </p:grpSpPr>
        <p:sp>
          <p:nvSpPr>
            <p:cNvPr id="360" name="Google Shape;360;p10"/>
            <p:cNvSpPr/>
            <p:nvPr/>
          </p:nvSpPr>
          <p:spPr>
            <a:xfrm>
              <a:off x="0" y="0"/>
              <a:ext cx="4449365" cy="556022"/>
            </a:xfrm>
            <a:custGeom>
              <a:rect b="b" l="l" r="r" t="t"/>
              <a:pathLst>
                <a:path extrusionOk="0" h="556022" w="4449365">
                  <a:moveTo>
                    <a:pt x="0" y="0"/>
                  </a:moveTo>
                  <a:lnTo>
                    <a:pt x="4449365" y="0"/>
                  </a:lnTo>
                  <a:lnTo>
                    <a:pt x="4449365" y="556022"/>
                  </a:lnTo>
                  <a:lnTo>
                    <a:pt x="0" y="556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1" name="Google Shape;361;p10"/>
            <p:cNvSpPr txBox="1"/>
            <p:nvPr/>
          </p:nvSpPr>
          <p:spPr>
            <a:xfrm>
              <a:off x="0" y="-9525"/>
              <a:ext cx="4449365" cy="5655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37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25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Detail Screen</a:t>
              </a:r>
              <a:endParaRPr/>
            </a:p>
          </p:txBody>
        </p:sp>
      </p:grpSp>
      <p:grpSp>
        <p:nvGrpSpPr>
          <p:cNvPr id="362" name="Google Shape;362;p10"/>
          <p:cNvGrpSpPr/>
          <p:nvPr/>
        </p:nvGrpSpPr>
        <p:grpSpPr>
          <a:xfrm>
            <a:off x="2569517" y="7219801"/>
            <a:ext cx="7926140" cy="911424"/>
            <a:chOff x="0" y="-76200"/>
            <a:chExt cx="10568187" cy="1215232"/>
          </a:xfrm>
        </p:grpSpPr>
        <p:sp>
          <p:nvSpPr>
            <p:cNvPr id="363" name="Google Shape;363;p10"/>
            <p:cNvSpPr/>
            <p:nvPr/>
          </p:nvSpPr>
          <p:spPr>
            <a:xfrm>
              <a:off x="0" y="0"/>
              <a:ext cx="10568187" cy="1139032"/>
            </a:xfrm>
            <a:custGeom>
              <a:rect b="b" l="l" r="r" t="t"/>
              <a:pathLst>
                <a:path extrusionOk="0" h="1139032" w="10568187">
                  <a:moveTo>
                    <a:pt x="0" y="0"/>
                  </a:moveTo>
                  <a:lnTo>
                    <a:pt x="10568187" y="0"/>
                  </a:lnTo>
                  <a:lnTo>
                    <a:pt x="10568187" y="1139032"/>
                  </a:lnTo>
                  <a:lnTo>
                    <a:pt x="0" y="11390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4" name="Google Shape;364;p10"/>
            <p:cNvSpPr txBox="1"/>
            <p:nvPr/>
          </p:nvSpPr>
          <p:spPr>
            <a:xfrm>
              <a:off x="0" y="-76200"/>
              <a:ext cx="10568187" cy="1215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6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62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Add matching Hero widget with the same tag but larger dimensions.</a:t>
              </a:r>
              <a:endParaRPr/>
            </a:p>
          </p:txBody>
        </p:sp>
      </p:grpSp>
      <p:grpSp>
        <p:nvGrpSpPr>
          <p:cNvPr id="365" name="Google Shape;365;p10"/>
          <p:cNvGrpSpPr/>
          <p:nvPr/>
        </p:nvGrpSpPr>
        <p:grpSpPr>
          <a:xfrm>
            <a:off x="934342" y="8641259"/>
            <a:ext cx="9561315" cy="911424"/>
            <a:chOff x="0" y="-76200"/>
            <a:chExt cx="12748419" cy="1215232"/>
          </a:xfrm>
        </p:grpSpPr>
        <p:sp>
          <p:nvSpPr>
            <p:cNvPr id="366" name="Google Shape;366;p10"/>
            <p:cNvSpPr/>
            <p:nvPr/>
          </p:nvSpPr>
          <p:spPr>
            <a:xfrm>
              <a:off x="0" y="0"/>
              <a:ext cx="12748419" cy="1139032"/>
            </a:xfrm>
            <a:custGeom>
              <a:rect b="b" l="l" r="r" t="t"/>
              <a:pathLst>
                <a:path extrusionOk="0" h="1139032" w="12748419">
                  <a:moveTo>
                    <a:pt x="0" y="0"/>
                  </a:moveTo>
                  <a:lnTo>
                    <a:pt x="12748419" y="0"/>
                  </a:lnTo>
                  <a:lnTo>
                    <a:pt x="12748419" y="1139032"/>
                  </a:lnTo>
                  <a:lnTo>
                    <a:pt x="0" y="11390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7" name="Google Shape;367;p10"/>
            <p:cNvSpPr txBox="1"/>
            <p:nvPr/>
          </p:nvSpPr>
          <p:spPr>
            <a:xfrm>
              <a:off x="0" y="-76200"/>
              <a:ext cx="12748418" cy="1215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6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62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Hero animations create seamless transitions between screens, maintaining visual continuity.</a:t>
              </a:r>
              <a:endParaRPr/>
            </a:p>
          </p:txBody>
        </p:sp>
      </p:grpSp>
      <p:sp>
        <p:nvSpPr>
          <p:cNvPr descr="preencoded.png" id="368" name="Google Shape;368;p10"/>
          <p:cNvSpPr/>
          <p:nvPr/>
        </p:nvSpPr>
        <p:spPr>
          <a:xfrm>
            <a:off x="16516350" y="285750"/>
            <a:ext cx="1485900" cy="411064"/>
          </a:xfrm>
          <a:custGeom>
            <a:rect b="b" l="l" r="r" t="t"/>
            <a:pathLst>
              <a:path extrusionOk="0" h="411064" w="1485900">
                <a:moveTo>
                  <a:pt x="0" y="0"/>
                </a:moveTo>
                <a:lnTo>
                  <a:pt x="1485900" y="0"/>
                </a:lnTo>
                <a:lnTo>
                  <a:pt x="1485900" y="411064"/>
                </a:lnTo>
                <a:lnTo>
                  <a:pt x="0" y="411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80" r="-179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4F8FB"/>
            </a:gs>
            <a:gs pos="74000">
              <a:srgbClr val="AEC5E1"/>
            </a:gs>
            <a:gs pos="83000">
              <a:srgbClr val="AEC5E1"/>
            </a:gs>
            <a:gs pos="100000">
              <a:srgbClr val="C8D8EB"/>
            </a:gs>
          </a:gsLst>
          <a:lin ang="5400000" scaled="0"/>
        </a:gra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373" name="Google Shape;373;p11"/>
          <p:cNvSpPr/>
          <p:nvPr/>
        </p:nvSpPr>
        <p:spPr>
          <a:xfrm>
            <a:off x="16516350" y="285750"/>
            <a:ext cx="1485900" cy="411064"/>
          </a:xfrm>
          <a:custGeom>
            <a:rect b="b" l="l" r="r" t="t"/>
            <a:pathLst>
              <a:path extrusionOk="0" h="411064" w="1485900">
                <a:moveTo>
                  <a:pt x="0" y="0"/>
                </a:moveTo>
                <a:lnTo>
                  <a:pt x="1485900" y="0"/>
                </a:lnTo>
                <a:lnTo>
                  <a:pt x="1485900" y="411064"/>
                </a:lnTo>
                <a:lnTo>
                  <a:pt x="0" y="411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80" r="-179" t="0"/>
            </a:stretch>
          </a:blipFill>
          <a:ln>
            <a:noFill/>
          </a:ln>
        </p:spPr>
      </p:sp>
      <p:sp>
        <p:nvSpPr>
          <p:cNvPr id="374" name="Google Shape;374;p11"/>
          <p:cNvSpPr txBox="1"/>
          <p:nvPr/>
        </p:nvSpPr>
        <p:spPr>
          <a:xfrm>
            <a:off x="6809291" y="341859"/>
            <a:ext cx="56803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Snippet for Hero Animation:</a:t>
            </a:r>
            <a:endParaRPr/>
          </a:p>
        </p:txBody>
      </p:sp>
      <p:grpSp>
        <p:nvGrpSpPr>
          <p:cNvPr id="375" name="Google Shape;375;p11"/>
          <p:cNvGrpSpPr/>
          <p:nvPr/>
        </p:nvGrpSpPr>
        <p:grpSpPr>
          <a:xfrm>
            <a:off x="412799" y="1034125"/>
            <a:ext cx="8098207" cy="8218720"/>
            <a:chOff x="0" y="0"/>
            <a:chExt cx="5410708" cy="5240528"/>
          </a:xfrm>
        </p:grpSpPr>
        <p:sp>
          <p:nvSpPr>
            <p:cNvPr id="376" name="Google Shape;376;p11"/>
            <p:cNvSpPr/>
            <p:nvPr/>
          </p:nvSpPr>
          <p:spPr>
            <a:xfrm>
              <a:off x="6350" y="6350"/>
              <a:ext cx="5398008" cy="5227828"/>
            </a:xfrm>
            <a:custGeom>
              <a:rect b="b" l="l" r="r" t="t"/>
              <a:pathLst>
                <a:path extrusionOk="0" h="5227828" w="5398008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239258" y="0"/>
                  </a:lnTo>
                  <a:cubicBezTo>
                    <a:pt x="5326888" y="0"/>
                    <a:pt x="5398008" y="71120"/>
                    <a:pt x="5398008" y="158750"/>
                  </a:cubicBezTo>
                  <a:lnTo>
                    <a:pt x="5398008" y="5069078"/>
                  </a:lnTo>
                  <a:cubicBezTo>
                    <a:pt x="5398008" y="5156708"/>
                    <a:pt x="5326888" y="5227828"/>
                    <a:pt x="5239258" y="5227828"/>
                  </a:cubicBezTo>
                  <a:lnTo>
                    <a:pt x="158750" y="5227828"/>
                  </a:lnTo>
                  <a:cubicBezTo>
                    <a:pt x="71120" y="5227828"/>
                    <a:pt x="0" y="5156708"/>
                    <a:pt x="0" y="5069078"/>
                  </a:cubicBezTo>
                  <a:close/>
                </a:path>
              </a:pathLst>
            </a:custGeom>
            <a:solidFill>
              <a:srgbClr val="D0EE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0" y="0"/>
              <a:ext cx="5410708" cy="5240528"/>
            </a:xfrm>
            <a:custGeom>
              <a:rect b="b" l="l" r="r" t="t"/>
              <a:pathLst>
                <a:path extrusionOk="0" h="5240528" w="5410708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245608" y="0"/>
                  </a:lnTo>
                  <a:lnTo>
                    <a:pt x="5245608" y="6350"/>
                  </a:lnTo>
                  <a:lnTo>
                    <a:pt x="5245608" y="0"/>
                  </a:lnTo>
                  <a:cubicBezTo>
                    <a:pt x="5336794" y="0"/>
                    <a:pt x="5410708" y="73914"/>
                    <a:pt x="5410708" y="165100"/>
                  </a:cubicBezTo>
                  <a:lnTo>
                    <a:pt x="5404358" y="165100"/>
                  </a:lnTo>
                  <a:lnTo>
                    <a:pt x="5410708" y="165100"/>
                  </a:lnTo>
                  <a:lnTo>
                    <a:pt x="5410708" y="5075428"/>
                  </a:lnTo>
                  <a:lnTo>
                    <a:pt x="5404358" y="5075428"/>
                  </a:lnTo>
                  <a:lnTo>
                    <a:pt x="5410708" y="5075428"/>
                  </a:lnTo>
                  <a:cubicBezTo>
                    <a:pt x="5410708" y="5166614"/>
                    <a:pt x="5336794" y="5240528"/>
                    <a:pt x="5245608" y="5240528"/>
                  </a:cubicBezTo>
                  <a:lnTo>
                    <a:pt x="5245608" y="5234178"/>
                  </a:lnTo>
                  <a:lnTo>
                    <a:pt x="5245608" y="5240528"/>
                  </a:lnTo>
                  <a:lnTo>
                    <a:pt x="165100" y="5240528"/>
                  </a:lnTo>
                  <a:lnTo>
                    <a:pt x="165100" y="5234178"/>
                  </a:lnTo>
                  <a:lnTo>
                    <a:pt x="165100" y="5240528"/>
                  </a:lnTo>
                  <a:cubicBezTo>
                    <a:pt x="73914" y="5240528"/>
                    <a:pt x="0" y="5166614"/>
                    <a:pt x="0" y="507542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75428"/>
                  </a:lnTo>
                  <a:lnTo>
                    <a:pt x="6350" y="5075428"/>
                  </a:lnTo>
                  <a:lnTo>
                    <a:pt x="12700" y="5075428"/>
                  </a:lnTo>
                  <a:cubicBezTo>
                    <a:pt x="12700" y="5159629"/>
                    <a:pt x="80899" y="5227828"/>
                    <a:pt x="165100" y="5227828"/>
                  </a:cubicBezTo>
                  <a:lnTo>
                    <a:pt x="5245608" y="5227828"/>
                  </a:lnTo>
                  <a:cubicBezTo>
                    <a:pt x="5329809" y="5227828"/>
                    <a:pt x="5398008" y="5159629"/>
                    <a:pt x="5398008" y="5075428"/>
                  </a:cubicBezTo>
                  <a:lnTo>
                    <a:pt x="5398008" y="165100"/>
                  </a:lnTo>
                  <a:cubicBezTo>
                    <a:pt x="5398008" y="80899"/>
                    <a:pt x="5329809" y="12700"/>
                    <a:pt x="5245608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6D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11"/>
          <p:cNvSpPr txBox="1"/>
          <p:nvPr/>
        </p:nvSpPr>
        <p:spPr>
          <a:xfrm>
            <a:off x="531826" y="1773350"/>
            <a:ext cx="7891200" cy="7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class HeroAnimationExample extends StatelessWidget {</a:t>
            </a:r>
            <a:endParaRPr b="0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const HeroAnimationExample({super.key});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@override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Widget build(BuildContext context)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return Scaffold(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body: Center(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child: InkWell(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onTap: 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Navigator.push(context, MaterialPageRoute(builder: (_)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  return DetailScreen();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}));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},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child: Hero(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tag: 'imageHero',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child: Image.network(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  'https://picsum.photos/200',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  width: 100,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  height: 100,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grpSp>
        <p:nvGrpSpPr>
          <p:cNvPr id="379" name="Google Shape;379;p11"/>
          <p:cNvGrpSpPr/>
          <p:nvPr/>
        </p:nvGrpSpPr>
        <p:grpSpPr>
          <a:xfrm>
            <a:off x="9183124" y="1034125"/>
            <a:ext cx="8098207" cy="8218720"/>
            <a:chOff x="0" y="0"/>
            <a:chExt cx="5410708" cy="5240528"/>
          </a:xfrm>
        </p:grpSpPr>
        <p:sp>
          <p:nvSpPr>
            <p:cNvPr id="380" name="Google Shape;380;p11"/>
            <p:cNvSpPr/>
            <p:nvPr/>
          </p:nvSpPr>
          <p:spPr>
            <a:xfrm>
              <a:off x="6350" y="6350"/>
              <a:ext cx="5398008" cy="5227828"/>
            </a:xfrm>
            <a:custGeom>
              <a:rect b="b" l="l" r="r" t="t"/>
              <a:pathLst>
                <a:path extrusionOk="0" h="5227828" w="5398008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239258" y="0"/>
                  </a:lnTo>
                  <a:cubicBezTo>
                    <a:pt x="5326888" y="0"/>
                    <a:pt x="5398008" y="71120"/>
                    <a:pt x="5398008" y="158750"/>
                  </a:cubicBezTo>
                  <a:lnTo>
                    <a:pt x="5398008" y="5069078"/>
                  </a:lnTo>
                  <a:cubicBezTo>
                    <a:pt x="5398008" y="5156708"/>
                    <a:pt x="5326888" y="5227828"/>
                    <a:pt x="5239258" y="5227828"/>
                  </a:cubicBezTo>
                  <a:lnTo>
                    <a:pt x="158750" y="5227828"/>
                  </a:lnTo>
                  <a:cubicBezTo>
                    <a:pt x="71120" y="5227828"/>
                    <a:pt x="0" y="5156708"/>
                    <a:pt x="0" y="5069078"/>
                  </a:cubicBezTo>
                  <a:close/>
                </a:path>
              </a:pathLst>
            </a:custGeom>
            <a:solidFill>
              <a:srgbClr val="D0EE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0" y="0"/>
              <a:ext cx="5410708" cy="5240528"/>
            </a:xfrm>
            <a:custGeom>
              <a:rect b="b" l="l" r="r" t="t"/>
              <a:pathLst>
                <a:path extrusionOk="0" h="5240528" w="5410708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245608" y="0"/>
                  </a:lnTo>
                  <a:lnTo>
                    <a:pt x="5245608" y="6350"/>
                  </a:lnTo>
                  <a:lnTo>
                    <a:pt x="5245608" y="0"/>
                  </a:lnTo>
                  <a:cubicBezTo>
                    <a:pt x="5336794" y="0"/>
                    <a:pt x="5410708" y="73914"/>
                    <a:pt x="5410708" y="165100"/>
                  </a:cubicBezTo>
                  <a:lnTo>
                    <a:pt x="5404358" y="165100"/>
                  </a:lnTo>
                  <a:lnTo>
                    <a:pt x="5410708" y="165100"/>
                  </a:lnTo>
                  <a:lnTo>
                    <a:pt x="5410708" y="5075428"/>
                  </a:lnTo>
                  <a:lnTo>
                    <a:pt x="5404358" y="5075428"/>
                  </a:lnTo>
                  <a:lnTo>
                    <a:pt x="5410708" y="5075428"/>
                  </a:lnTo>
                  <a:cubicBezTo>
                    <a:pt x="5410708" y="5166614"/>
                    <a:pt x="5336794" y="5240528"/>
                    <a:pt x="5245608" y="5240528"/>
                  </a:cubicBezTo>
                  <a:lnTo>
                    <a:pt x="5245608" y="5234178"/>
                  </a:lnTo>
                  <a:lnTo>
                    <a:pt x="5245608" y="5240528"/>
                  </a:lnTo>
                  <a:lnTo>
                    <a:pt x="165100" y="5240528"/>
                  </a:lnTo>
                  <a:lnTo>
                    <a:pt x="165100" y="5234178"/>
                  </a:lnTo>
                  <a:lnTo>
                    <a:pt x="165100" y="5240528"/>
                  </a:lnTo>
                  <a:cubicBezTo>
                    <a:pt x="73914" y="5240528"/>
                    <a:pt x="0" y="5166614"/>
                    <a:pt x="0" y="507542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75428"/>
                  </a:lnTo>
                  <a:lnTo>
                    <a:pt x="6350" y="5075428"/>
                  </a:lnTo>
                  <a:lnTo>
                    <a:pt x="12700" y="5075428"/>
                  </a:lnTo>
                  <a:cubicBezTo>
                    <a:pt x="12700" y="5159629"/>
                    <a:pt x="80899" y="5227828"/>
                    <a:pt x="165100" y="5227828"/>
                  </a:cubicBezTo>
                  <a:lnTo>
                    <a:pt x="5245608" y="5227828"/>
                  </a:lnTo>
                  <a:cubicBezTo>
                    <a:pt x="5329809" y="5227828"/>
                    <a:pt x="5398008" y="5159629"/>
                    <a:pt x="5398008" y="5075428"/>
                  </a:cubicBezTo>
                  <a:lnTo>
                    <a:pt x="5398008" y="165100"/>
                  </a:lnTo>
                  <a:cubicBezTo>
                    <a:pt x="5398008" y="80899"/>
                    <a:pt x="5329809" y="12700"/>
                    <a:pt x="5245608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6D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11"/>
          <p:cNvSpPr txBox="1"/>
          <p:nvPr/>
        </p:nvSpPr>
        <p:spPr>
          <a:xfrm>
            <a:off x="9302151" y="1773350"/>
            <a:ext cx="7891200" cy="75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class DetailScreen extends StatelessWidget {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const DetailScreen({super.key});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@override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Widget build(BuildContext context) {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Scaffold(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appBar: AppBar(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title: const Text('Detail Screen'),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),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body: Center(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child: Hero(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tag: 'imageHero',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child: ClipRRect(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borderRadius: BorderRadius.circular(16.0), // Ensure consistent design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child: Image.network(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'https://picsum.photos/200',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width: 300,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height: 300,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),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),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),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),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6C6D1"/>
          </a:solidFill>
          <a:ln>
            <a:noFill/>
          </a:ln>
        </p:spPr>
      </p:sp>
      <p:sp>
        <p:nvSpPr>
          <p:cNvPr id="392" name="Google Shape;392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2E2E8"/>
          </a:solidFill>
          <a:ln>
            <a:noFill/>
          </a:ln>
        </p:spPr>
      </p:sp>
      <p:grpSp>
        <p:nvGrpSpPr>
          <p:cNvPr id="393" name="Google Shape;393;p12"/>
          <p:cNvGrpSpPr/>
          <p:nvPr/>
        </p:nvGrpSpPr>
        <p:grpSpPr>
          <a:xfrm>
            <a:off x="992238" y="1342579"/>
            <a:ext cx="7088238" cy="907405"/>
            <a:chOff x="0" y="-28575"/>
            <a:chExt cx="9450984" cy="1209873"/>
          </a:xfrm>
        </p:grpSpPr>
        <p:sp>
          <p:nvSpPr>
            <p:cNvPr id="394" name="Google Shape;394;p12"/>
            <p:cNvSpPr/>
            <p:nvPr/>
          </p:nvSpPr>
          <p:spPr>
            <a:xfrm>
              <a:off x="0" y="0"/>
              <a:ext cx="9450984" cy="1181298"/>
            </a:xfrm>
            <a:custGeom>
              <a:rect b="b" l="l" r="r" t="t"/>
              <a:pathLst>
                <a:path extrusionOk="0"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5" name="Google Shape;395;p12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7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562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Rive Integration</a:t>
              </a:r>
              <a:endParaRPr/>
            </a:p>
          </p:txBody>
        </p:sp>
      </p:grpSp>
      <p:grpSp>
        <p:nvGrpSpPr>
          <p:cNvPr id="396" name="Google Shape;396;p12"/>
          <p:cNvGrpSpPr/>
          <p:nvPr/>
        </p:nvGrpSpPr>
        <p:grpSpPr>
          <a:xfrm>
            <a:off x="1833711" y="4716364"/>
            <a:ext cx="3544044" cy="450056"/>
            <a:chOff x="0" y="-9525"/>
            <a:chExt cx="4725392" cy="600075"/>
          </a:xfrm>
        </p:grpSpPr>
        <p:sp>
          <p:nvSpPr>
            <p:cNvPr id="397" name="Google Shape;397;p12"/>
            <p:cNvSpPr/>
            <p:nvPr/>
          </p:nvSpPr>
          <p:spPr>
            <a:xfrm>
              <a:off x="0" y="0"/>
              <a:ext cx="4725392" cy="590550"/>
            </a:xfrm>
            <a:custGeom>
              <a:rect b="b" l="l" r="r" t="t"/>
              <a:pathLst>
                <a:path extrusionOk="0"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8" name="Google Shape;398;p12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5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Import Package</a:t>
              </a:r>
              <a:endParaRPr/>
            </a:p>
          </p:txBody>
        </p:sp>
      </p:grpSp>
      <p:grpSp>
        <p:nvGrpSpPr>
          <p:cNvPr id="399" name="Google Shape;399;p12"/>
          <p:cNvGrpSpPr/>
          <p:nvPr/>
        </p:nvGrpSpPr>
        <p:grpSpPr>
          <a:xfrm>
            <a:off x="992238" y="5272236"/>
            <a:ext cx="4385519" cy="971550"/>
            <a:chOff x="0" y="-85725"/>
            <a:chExt cx="5847358" cy="1295400"/>
          </a:xfrm>
        </p:grpSpPr>
        <p:sp>
          <p:nvSpPr>
            <p:cNvPr id="400" name="Google Shape;400;p12"/>
            <p:cNvSpPr/>
            <p:nvPr/>
          </p:nvSpPr>
          <p:spPr>
            <a:xfrm>
              <a:off x="0" y="0"/>
              <a:ext cx="5847358" cy="1209675"/>
            </a:xfrm>
            <a:custGeom>
              <a:rect b="b" l="l" r="r" t="t"/>
              <a:pathLst>
                <a:path extrusionOk="0" h="1209675" w="5847358">
                  <a:moveTo>
                    <a:pt x="0" y="0"/>
                  </a:moveTo>
                  <a:lnTo>
                    <a:pt x="5847358" y="0"/>
                  </a:lnTo>
                  <a:lnTo>
                    <a:pt x="58473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1" name="Google Shape;401;p12"/>
            <p:cNvSpPr txBox="1"/>
            <p:nvPr/>
          </p:nvSpPr>
          <p:spPr>
            <a:xfrm>
              <a:off x="0" y="-85725"/>
              <a:ext cx="5847358" cy="12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7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Add the Rive package to your pubspec.yaml file.</a:t>
              </a:r>
              <a:endParaRPr/>
            </a:p>
          </p:txBody>
        </p:sp>
      </p:grpSp>
      <p:sp>
        <p:nvSpPr>
          <p:cNvPr descr="preencoded.png" id="402" name="Google Shape;402;p12"/>
          <p:cNvSpPr/>
          <p:nvPr/>
        </p:nvSpPr>
        <p:spPr>
          <a:xfrm>
            <a:off x="5944790" y="2817019"/>
            <a:ext cx="5333405" cy="5333405"/>
          </a:xfrm>
          <a:custGeom>
            <a:rect b="b" l="l" r="r" t="t"/>
            <a:pathLst>
              <a:path extrusionOk="0" h="5333405" w="5333405">
                <a:moveTo>
                  <a:pt x="0" y="0"/>
                </a:moveTo>
                <a:lnTo>
                  <a:pt x="5333405" y="0"/>
                </a:lnTo>
                <a:lnTo>
                  <a:pt x="5333405" y="5333405"/>
                </a:lnTo>
                <a:lnTo>
                  <a:pt x="0" y="53334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03" name="Google Shape;403;p12"/>
          <p:cNvGrpSpPr/>
          <p:nvPr/>
        </p:nvGrpSpPr>
        <p:grpSpPr>
          <a:xfrm>
            <a:off x="6560492" y="4797475"/>
            <a:ext cx="424160" cy="630288"/>
            <a:chOff x="0" y="-133350"/>
            <a:chExt cx="565547" cy="840383"/>
          </a:xfrm>
        </p:grpSpPr>
        <p:sp>
          <p:nvSpPr>
            <p:cNvPr id="404" name="Google Shape;404;p12"/>
            <p:cNvSpPr/>
            <p:nvPr/>
          </p:nvSpPr>
          <p:spPr>
            <a:xfrm>
              <a:off x="0" y="0"/>
              <a:ext cx="565547" cy="707033"/>
            </a:xfrm>
            <a:custGeom>
              <a:rect b="b" l="l" r="r" t="t"/>
              <a:pathLst>
                <a:path extrusionOk="0"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5" name="Google Shape;405;p12"/>
            <p:cNvSpPr txBox="1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3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312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1</a:t>
              </a:r>
              <a:endParaRPr/>
            </a:p>
          </p:txBody>
        </p:sp>
      </p:grpSp>
      <p:grpSp>
        <p:nvGrpSpPr>
          <p:cNvPr id="406" name="Google Shape;406;p12"/>
          <p:cNvGrpSpPr/>
          <p:nvPr/>
        </p:nvGrpSpPr>
        <p:grpSpPr>
          <a:xfrm>
            <a:off x="11703398" y="3276748"/>
            <a:ext cx="3544044" cy="450056"/>
            <a:chOff x="0" y="-9525"/>
            <a:chExt cx="4725392" cy="600075"/>
          </a:xfrm>
        </p:grpSpPr>
        <p:sp>
          <p:nvSpPr>
            <p:cNvPr id="407" name="Google Shape;407;p12"/>
            <p:cNvSpPr/>
            <p:nvPr/>
          </p:nvSpPr>
          <p:spPr>
            <a:xfrm>
              <a:off x="0" y="0"/>
              <a:ext cx="4725392" cy="590550"/>
            </a:xfrm>
            <a:custGeom>
              <a:rect b="b" l="l" r="r" t="t"/>
              <a:pathLst>
                <a:path extrusionOk="0"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8" name="Google Shape;408;p12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5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Create Animation</a:t>
              </a:r>
              <a:endParaRPr/>
            </a:p>
          </p:txBody>
        </p:sp>
      </p:grpSp>
      <p:grpSp>
        <p:nvGrpSpPr>
          <p:cNvPr id="409" name="Google Shape;409;p12"/>
          <p:cNvGrpSpPr/>
          <p:nvPr/>
        </p:nvGrpSpPr>
        <p:grpSpPr>
          <a:xfrm>
            <a:off x="11703398" y="3832622"/>
            <a:ext cx="4527351" cy="971550"/>
            <a:chOff x="0" y="-85725"/>
            <a:chExt cx="6036468" cy="1295400"/>
          </a:xfrm>
        </p:grpSpPr>
        <p:sp>
          <p:nvSpPr>
            <p:cNvPr id="410" name="Google Shape;410;p12"/>
            <p:cNvSpPr/>
            <p:nvPr/>
          </p:nvSpPr>
          <p:spPr>
            <a:xfrm>
              <a:off x="0" y="0"/>
              <a:ext cx="6036468" cy="1209675"/>
            </a:xfrm>
            <a:custGeom>
              <a:rect b="b" l="l" r="r" t="t"/>
              <a:pathLst>
                <a:path extrusionOk="0" h="1209675" w="6036468">
                  <a:moveTo>
                    <a:pt x="0" y="0"/>
                  </a:moveTo>
                  <a:lnTo>
                    <a:pt x="6036468" y="0"/>
                  </a:lnTo>
                  <a:lnTo>
                    <a:pt x="603646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1" name="Google Shape;411;p12"/>
            <p:cNvSpPr txBox="1"/>
            <p:nvPr/>
          </p:nvSpPr>
          <p:spPr>
            <a:xfrm>
              <a:off x="0" y="-85725"/>
              <a:ext cx="6036468" cy="12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7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Design your animation using the Rive editor.</a:t>
              </a:r>
              <a:endParaRPr/>
            </a:p>
          </p:txBody>
        </p:sp>
      </p:grpSp>
      <p:sp>
        <p:nvSpPr>
          <p:cNvPr descr="preencoded.png" id="412" name="Google Shape;412;p12"/>
          <p:cNvSpPr/>
          <p:nvPr/>
        </p:nvSpPr>
        <p:spPr>
          <a:xfrm>
            <a:off x="5944790" y="2817019"/>
            <a:ext cx="5333405" cy="5333405"/>
          </a:xfrm>
          <a:custGeom>
            <a:rect b="b" l="l" r="r" t="t"/>
            <a:pathLst>
              <a:path extrusionOk="0" h="5333405" w="5333405">
                <a:moveTo>
                  <a:pt x="0" y="0"/>
                </a:moveTo>
                <a:lnTo>
                  <a:pt x="5333405" y="0"/>
                </a:lnTo>
                <a:lnTo>
                  <a:pt x="5333405" y="5333405"/>
                </a:lnTo>
                <a:lnTo>
                  <a:pt x="0" y="53334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13" name="Google Shape;413;p12"/>
          <p:cNvGrpSpPr/>
          <p:nvPr/>
        </p:nvGrpSpPr>
        <p:grpSpPr>
          <a:xfrm>
            <a:off x="9596735" y="3686323"/>
            <a:ext cx="424160" cy="630288"/>
            <a:chOff x="0" y="-133350"/>
            <a:chExt cx="565547" cy="840383"/>
          </a:xfrm>
        </p:grpSpPr>
        <p:sp>
          <p:nvSpPr>
            <p:cNvPr id="414" name="Google Shape;414;p12"/>
            <p:cNvSpPr/>
            <p:nvPr/>
          </p:nvSpPr>
          <p:spPr>
            <a:xfrm>
              <a:off x="0" y="0"/>
              <a:ext cx="565547" cy="707033"/>
            </a:xfrm>
            <a:custGeom>
              <a:rect b="b" l="l" r="r" t="t"/>
              <a:pathLst>
                <a:path extrusionOk="0"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5" name="Google Shape;415;p12"/>
            <p:cNvSpPr txBox="1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3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312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2</a:t>
              </a:r>
              <a:endParaRPr/>
            </a:p>
          </p:txBody>
        </p:sp>
      </p:grpSp>
      <p:grpSp>
        <p:nvGrpSpPr>
          <p:cNvPr id="416" name="Google Shape;416;p12"/>
          <p:cNvGrpSpPr/>
          <p:nvPr/>
        </p:nvGrpSpPr>
        <p:grpSpPr>
          <a:xfrm>
            <a:off x="11703398" y="6155977"/>
            <a:ext cx="3544044" cy="450056"/>
            <a:chOff x="0" y="-9525"/>
            <a:chExt cx="4725392" cy="600075"/>
          </a:xfrm>
        </p:grpSpPr>
        <p:sp>
          <p:nvSpPr>
            <p:cNvPr id="417" name="Google Shape;417;p12"/>
            <p:cNvSpPr/>
            <p:nvPr/>
          </p:nvSpPr>
          <p:spPr>
            <a:xfrm>
              <a:off x="0" y="0"/>
              <a:ext cx="4725392" cy="590550"/>
            </a:xfrm>
            <a:custGeom>
              <a:rect b="b" l="l" r="r" t="t"/>
              <a:pathLst>
                <a:path extrusionOk="0"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8" name="Google Shape;418;p12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5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Implement Widget</a:t>
              </a:r>
              <a:endParaRPr/>
            </a:p>
          </p:txBody>
        </p:sp>
      </p:grpSp>
      <p:grpSp>
        <p:nvGrpSpPr>
          <p:cNvPr id="419" name="Google Shape;419;p12"/>
          <p:cNvGrpSpPr/>
          <p:nvPr/>
        </p:nvGrpSpPr>
        <p:grpSpPr>
          <a:xfrm>
            <a:off x="11703398" y="6711851"/>
            <a:ext cx="4527351" cy="971550"/>
            <a:chOff x="0" y="-85725"/>
            <a:chExt cx="6036468" cy="1295400"/>
          </a:xfrm>
        </p:grpSpPr>
        <p:sp>
          <p:nvSpPr>
            <p:cNvPr id="420" name="Google Shape;420;p12"/>
            <p:cNvSpPr/>
            <p:nvPr/>
          </p:nvSpPr>
          <p:spPr>
            <a:xfrm>
              <a:off x="0" y="0"/>
              <a:ext cx="6036468" cy="1209675"/>
            </a:xfrm>
            <a:custGeom>
              <a:rect b="b" l="l" r="r" t="t"/>
              <a:pathLst>
                <a:path extrusionOk="0" h="1209675" w="6036468">
                  <a:moveTo>
                    <a:pt x="0" y="0"/>
                  </a:moveTo>
                  <a:lnTo>
                    <a:pt x="6036468" y="0"/>
                  </a:lnTo>
                  <a:lnTo>
                    <a:pt x="603646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21" name="Google Shape;421;p12"/>
            <p:cNvSpPr txBox="1"/>
            <p:nvPr/>
          </p:nvSpPr>
          <p:spPr>
            <a:xfrm>
              <a:off x="0" y="-85725"/>
              <a:ext cx="6036468" cy="12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7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Use RiveAnimation.asset to display the animation in your app.</a:t>
              </a:r>
              <a:endParaRPr/>
            </a:p>
          </p:txBody>
        </p:sp>
      </p:grpSp>
      <p:sp>
        <p:nvSpPr>
          <p:cNvPr descr="preencoded.png" id="422" name="Google Shape;422;p12"/>
          <p:cNvSpPr/>
          <p:nvPr/>
        </p:nvSpPr>
        <p:spPr>
          <a:xfrm>
            <a:off x="5944790" y="2817019"/>
            <a:ext cx="5333405" cy="5333405"/>
          </a:xfrm>
          <a:custGeom>
            <a:rect b="b" l="l" r="r" t="t"/>
            <a:pathLst>
              <a:path extrusionOk="0" h="5333405" w="5333405">
                <a:moveTo>
                  <a:pt x="0" y="0"/>
                </a:moveTo>
                <a:lnTo>
                  <a:pt x="5333405" y="0"/>
                </a:lnTo>
                <a:lnTo>
                  <a:pt x="5333405" y="5333405"/>
                </a:lnTo>
                <a:lnTo>
                  <a:pt x="0" y="53334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23" name="Google Shape;423;p12"/>
          <p:cNvGrpSpPr/>
          <p:nvPr/>
        </p:nvGrpSpPr>
        <p:grpSpPr>
          <a:xfrm>
            <a:off x="9040862" y="6871395"/>
            <a:ext cx="424160" cy="630288"/>
            <a:chOff x="0" y="-133350"/>
            <a:chExt cx="565547" cy="840383"/>
          </a:xfrm>
        </p:grpSpPr>
        <p:sp>
          <p:nvSpPr>
            <p:cNvPr id="424" name="Google Shape;424;p12"/>
            <p:cNvSpPr/>
            <p:nvPr/>
          </p:nvSpPr>
          <p:spPr>
            <a:xfrm>
              <a:off x="0" y="0"/>
              <a:ext cx="565547" cy="707033"/>
            </a:xfrm>
            <a:custGeom>
              <a:rect b="b" l="l" r="r" t="t"/>
              <a:pathLst>
                <a:path extrusionOk="0"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25" name="Google Shape;425;p12"/>
            <p:cNvSpPr txBox="1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3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312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3</a:t>
              </a:r>
              <a:endParaRPr/>
            </a:p>
          </p:txBody>
        </p:sp>
      </p:grpSp>
      <p:grpSp>
        <p:nvGrpSpPr>
          <p:cNvPr id="426" name="Google Shape;426;p12"/>
          <p:cNvGrpSpPr/>
          <p:nvPr/>
        </p:nvGrpSpPr>
        <p:grpSpPr>
          <a:xfrm>
            <a:off x="992238" y="8405068"/>
            <a:ext cx="15238512" cy="517923"/>
            <a:chOff x="0" y="-85725"/>
            <a:chExt cx="20318016" cy="690563"/>
          </a:xfrm>
        </p:grpSpPr>
        <p:sp>
          <p:nvSpPr>
            <p:cNvPr id="427" name="Google Shape;427;p12"/>
            <p:cNvSpPr/>
            <p:nvPr/>
          </p:nvSpPr>
          <p:spPr>
            <a:xfrm>
              <a:off x="0" y="0"/>
              <a:ext cx="20318016" cy="604838"/>
            </a:xfrm>
            <a:custGeom>
              <a:rect b="b" l="l" r="r" t="t"/>
              <a:pathLst>
                <a:path extrusionOk="0" h="604838" w="20318016">
                  <a:moveTo>
                    <a:pt x="0" y="0"/>
                  </a:moveTo>
                  <a:lnTo>
                    <a:pt x="20318016" y="0"/>
                  </a:lnTo>
                  <a:lnTo>
                    <a:pt x="20318016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28" name="Google Shape;428;p12"/>
            <p:cNvSpPr txBox="1"/>
            <p:nvPr/>
          </p:nvSpPr>
          <p:spPr>
            <a:xfrm>
              <a:off x="0" y="-85725"/>
              <a:ext cx="20318015" cy="690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7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Rive (formerly Flare) allows you to integrate complex, interactive motion graphics into Flutter applications.</a:t>
              </a:r>
              <a:endParaRPr/>
            </a:p>
          </p:txBody>
        </p:sp>
      </p:grpSp>
      <p:sp>
        <p:nvSpPr>
          <p:cNvPr descr="preencoded.png" id="429" name="Google Shape;429;p12"/>
          <p:cNvSpPr/>
          <p:nvPr/>
        </p:nvSpPr>
        <p:spPr>
          <a:xfrm>
            <a:off x="16516350" y="285750"/>
            <a:ext cx="1485900" cy="411064"/>
          </a:xfrm>
          <a:custGeom>
            <a:rect b="b" l="l" r="r" t="t"/>
            <a:pathLst>
              <a:path extrusionOk="0" h="411064" w="1485900">
                <a:moveTo>
                  <a:pt x="0" y="0"/>
                </a:moveTo>
                <a:lnTo>
                  <a:pt x="1485900" y="0"/>
                </a:lnTo>
                <a:lnTo>
                  <a:pt x="1485900" y="411064"/>
                </a:lnTo>
                <a:lnTo>
                  <a:pt x="0" y="411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80" r="-179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4F8FB"/>
            </a:gs>
            <a:gs pos="74000">
              <a:srgbClr val="AEC5E1"/>
            </a:gs>
            <a:gs pos="83000">
              <a:srgbClr val="AEC5E1"/>
            </a:gs>
            <a:gs pos="100000">
              <a:srgbClr val="C8D8EB"/>
            </a:gs>
          </a:gsLst>
          <a:lin ang="5400000" scaled="0"/>
        </a:gra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434" name="Google Shape;434;p13"/>
          <p:cNvSpPr/>
          <p:nvPr/>
        </p:nvSpPr>
        <p:spPr>
          <a:xfrm>
            <a:off x="16516350" y="285750"/>
            <a:ext cx="1485900" cy="411064"/>
          </a:xfrm>
          <a:custGeom>
            <a:rect b="b" l="l" r="r" t="t"/>
            <a:pathLst>
              <a:path extrusionOk="0" h="411064" w="1485900">
                <a:moveTo>
                  <a:pt x="0" y="0"/>
                </a:moveTo>
                <a:lnTo>
                  <a:pt x="1485900" y="0"/>
                </a:lnTo>
                <a:lnTo>
                  <a:pt x="1485900" y="411064"/>
                </a:lnTo>
                <a:lnTo>
                  <a:pt x="0" y="411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80" r="-179" t="0"/>
            </a:stretch>
          </a:blipFill>
          <a:ln>
            <a:noFill/>
          </a:ln>
        </p:spPr>
      </p:sp>
      <p:sp>
        <p:nvSpPr>
          <p:cNvPr id="435" name="Google Shape;435;p13"/>
          <p:cNvSpPr txBox="1"/>
          <p:nvPr/>
        </p:nvSpPr>
        <p:spPr>
          <a:xfrm>
            <a:off x="6587693" y="1124202"/>
            <a:ext cx="51123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Snippet for Rive Integration:</a:t>
            </a:r>
            <a:endParaRPr/>
          </a:p>
        </p:txBody>
      </p:sp>
      <p:grpSp>
        <p:nvGrpSpPr>
          <p:cNvPr id="436" name="Google Shape;436;p13"/>
          <p:cNvGrpSpPr/>
          <p:nvPr/>
        </p:nvGrpSpPr>
        <p:grpSpPr>
          <a:xfrm>
            <a:off x="5010073" y="2223335"/>
            <a:ext cx="8267569" cy="6476989"/>
            <a:chOff x="0" y="0"/>
            <a:chExt cx="5410708" cy="5240528"/>
          </a:xfrm>
        </p:grpSpPr>
        <p:sp>
          <p:nvSpPr>
            <p:cNvPr id="437" name="Google Shape;437;p13"/>
            <p:cNvSpPr/>
            <p:nvPr/>
          </p:nvSpPr>
          <p:spPr>
            <a:xfrm>
              <a:off x="6350" y="6350"/>
              <a:ext cx="5398008" cy="5227828"/>
            </a:xfrm>
            <a:custGeom>
              <a:rect b="b" l="l" r="r" t="t"/>
              <a:pathLst>
                <a:path extrusionOk="0" h="5227828" w="5398008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239258" y="0"/>
                  </a:lnTo>
                  <a:cubicBezTo>
                    <a:pt x="5326888" y="0"/>
                    <a:pt x="5398008" y="71120"/>
                    <a:pt x="5398008" y="158750"/>
                  </a:cubicBezTo>
                  <a:lnTo>
                    <a:pt x="5398008" y="5069078"/>
                  </a:lnTo>
                  <a:cubicBezTo>
                    <a:pt x="5398008" y="5156708"/>
                    <a:pt x="5326888" y="5227828"/>
                    <a:pt x="5239258" y="5227828"/>
                  </a:cubicBezTo>
                  <a:lnTo>
                    <a:pt x="158750" y="5227828"/>
                  </a:lnTo>
                  <a:cubicBezTo>
                    <a:pt x="71120" y="5227828"/>
                    <a:pt x="0" y="5156708"/>
                    <a:pt x="0" y="5069078"/>
                  </a:cubicBezTo>
                  <a:close/>
                </a:path>
              </a:pathLst>
            </a:custGeom>
            <a:solidFill>
              <a:srgbClr val="D0EE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0" y="0"/>
              <a:ext cx="5410708" cy="5240528"/>
            </a:xfrm>
            <a:custGeom>
              <a:rect b="b" l="l" r="r" t="t"/>
              <a:pathLst>
                <a:path extrusionOk="0" h="5240528" w="5410708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245608" y="0"/>
                  </a:lnTo>
                  <a:lnTo>
                    <a:pt x="5245608" y="6350"/>
                  </a:lnTo>
                  <a:lnTo>
                    <a:pt x="5245608" y="0"/>
                  </a:lnTo>
                  <a:cubicBezTo>
                    <a:pt x="5336794" y="0"/>
                    <a:pt x="5410708" y="73914"/>
                    <a:pt x="5410708" y="165100"/>
                  </a:cubicBezTo>
                  <a:lnTo>
                    <a:pt x="5404358" y="165100"/>
                  </a:lnTo>
                  <a:lnTo>
                    <a:pt x="5410708" y="165100"/>
                  </a:lnTo>
                  <a:lnTo>
                    <a:pt x="5410708" y="5075428"/>
                  </a:lnTo>
                  <a:lnTo>
                    <a:pt x="5404358" y="5075428"/>
                  </a:lnTo>
                  <a:lnTo>
                    <a:pt x="5410708" y="5075428"/>
                  </a:lnTo>
                  <a:cubicBezTo>
                    <a:pt x="5410708" y="5166614"/>
                    <a:pt x="5336794" y="5240528"/>
                    <a:pt x="5245608" y="5240528"/>
                  </a:cubicBezTo>
                  <a:lnTo>
                    <a:pt x="5245608" y="5234178"/>
                  </a:lnTo>
                  <a:lnTo>
                    <a:pt x="5245608" y="5240528"/>
                  </a:lnTo>
                  <a:lnTo>
                    <a:pt x="165100" y="5240528"/>
                  </a:lnTo>
                  <a:lnTo>
                    <a:pt x="165100" y="5234178"/>
                  </a:lnTo>
                  <a:lnTo>
                    <a:pt x="165100" y="5240528"/>
                  </a:lnTo>
                  <a:cubicBezTo>
                    <a:pt x="73914" y="5240528"/>
                    <a:pt x="0" y="5166614"/>
                    <a:pt x="0" y="507542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75428"/>
                  </a:lnTo>
                  <a:lnTo>
                    <a:pt x="6350" y="5075428"/>
                  </a:lnTo>
                  <a:lnTo>
                    <a:pt x="12700" y="5075428"/>
                  </a:lnTo>
                  <a:cubicBezTo>
                    <a:pt x="12700" y="5159629"/>
                    <a:pt x="80899" y="5227828"/>
                    <a:pt x="165100" y="5227828"/>
                  </a:cubicBezTo>
                  <a:lnTo>
                    <a:pt x="5245608" y="5227828"/>
                  </a:lnTo>
                  <a:cubicBezTo>
                    <a:pt x="5329809" y="5227828"/>
                    <a:pt x="5398008" y="5159629"/>
                    <a:pt x="5398008" y="5075428"/>
                  </a:cubicBezTo>
                  <a:lnTo>
                    <a:pt x="5398008" y="165100"/>
                  </a:lnTo>
                  <a:cubicBezTo>
                    <a:pt x="5398008" y="80899"/>
                    <a:pt x="5329809" y="12700"/>
                    <a:pt x="5245608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6D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13"/>
          <p:cNvSpPr txBox="1"/>
          <p:nvPr/>
        </p:nvSpPr>
        <p:spPr>
          <a:xfrm>
            <a:off x="5759023" y="3338177"/>
            <a:ext cx="6769802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import 'package:rive/rive.dart';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class RiveAnimationExample extends StatelessWidget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@override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Widget build(BuildContext context)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return Scaffold(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body: Center(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child: RiveAnimation.asset(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'assets/animation.riv',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fit: BoxFit.cover,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6C6D1"/>
          </a:solidFill>
          <a:ln>
            <a:noFill/>
          </a:ln>
        </p:spPr>
      </p:sp>
      <p:sp>
        <p:nvSpPr>
          <p:cNvPr id="449" name="Google Shape;449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2E2E8"/>
          </a:solidFill>
          <a:ln>
            <a:noFill/>
          </a:ln>
        </p:spPr>
      </p:sp>
      <p:grpSp>
        <p:nvGrpSpPr>
          <p:cNvPr id="450" name="Google Shape;450;p14"/>
          <p:cNvGrpSpPr/>
          <p:nvPr/>
        </p:nvGrpSpPr>
        <p:grpSpPr>
          <a:xfrm>
            <a:off x="992238" y="2292400"/>
            <a:ext cx="7088238" cy="907405"/>
            <a:chOff x="0" y="-28575"/>
            <a:chExt cx="9450984" cy="1209873"/>
          </a:xfrm>
        </p:grpSpPr>
        <p:sp>
          <p:nvSpPr>
            <p:cNvPr id="451" name="Google Shape;451;p14"/>
            <p:cNvSpPr/>
            <p:nvPr/>
          </p:nvSpPr>
          <p:spPr>
            <a:xfrm>
              <a:off x="0" y="0"/>
              <a:ext cx="9450984" cy="1181298"/>
            </a:xfrm>
            <a:custGeom>
              <a:rect b="b" l="l" r="r" t="t"/>
              <a:pathLst>
                <a:path extrusionOk="0"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52" name="Google Shape;452;p14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7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562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Best Practices</a:t>
              </a:r>
              <a:endParaRPr/>
            </a:p>
          </p:txBody>
        </p:sp>
      </p:grpSp>
      <p:grpSp>
        <p:nvGrpSpPr>
          <p:cNvPr id="453" name="Google Shape;453;p14"/>
          <p:cNvGrpSpPr/>
          <p:nvPr/>
        </p:nvGrpSpPr>
        <p:grpSpPr>
          <a:xfrm>
            <a:off x="992238" y="3901380"/>
            <a:ext cx="3544044" cy="450056"/>
            <a:chOff x="0" y="-9525"/>
            <a:chExt cx="4725392" cy="600075"/>
          </a:xfrm>
        </p:grpSpPr>
        <p:sp>
          <p:nvSpPr>
            <p:cNvPr id="454" name="Google Shape;454;p14"/>
            <p:cNvSpPr/>
            <p:nvPr/>
          </p:nvSpPr>
          <p:spPr>
            <a:xfrm>
              <a:off x="0" y="0"/>
              <a:ext cx="4725392" cy="590550"/>
            </a:xfrm>
            <a:custGeom>
              <a:rect b="b" l="l" r="r" t="t"/>
              <a:pathLst>
                <a:path extrusionOk="0"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55" name="Google Shape;455;p14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5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Performance</a:t>
              </a:r>
              <a:endParaRPr/>
            </a:p>
          </p:txBody>
        </p:sp>
      </p:grpSp>
      <p:grpSp>
        <p:nvGrpSpPr>
          <p:cNvPr id="456" name="Google Shape;456;p14"/>
          <p:cNvGrpSpPr/>
          <p:nvPr/>
        </p:nvGrpSpPr>
        <p:grpSpPr>
          <a:xfrm>
            <a:off x="992238" y="4570660"/>
            <a:ext cx="4619329" cy="971550"/>
            <a:chOff x="0" y="-85725"/>
            <a:chExt cx="6159104" cy="1295400"/>
          </a:xfrm>
        </p:grpSpPr>
        <p:sp>
          <p:nvSpPr>
            <p:cNvPr id="457" name="Google Shape;457;p14"/>
            <p:cNvSpPr/>
            <p:nvPr/>
          </p:nvSpPr>
          <p:spPr>
            <a:xfrm>
              <a:off x="0" y="0"/>
              <a:ext cx="6159104" cy="1209675"/>
            </a:xfrm>
            <a:custGeom>
              <a:rect b="b" l="l" r="r" t="t"/>
              <a:pathLst>
                <a:path extrusionOk="0" h="1209675" w="6159104">
                  <a:moveTo>
                    <a:pt x="0" y="0"/>
                  </a:moveTo>
                  <a:lnTo>
                    <a:pt x="6159104" y="0"/>
                  </a:lnTo>
                  <a:lnTo>
                    <a:pt x="615910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58" name="Google Shape;458;p14"/>
            <p:cNvSpPr txBox="1"/>
            <p:nvPr/>
          </p:nvSpPr>
          <p:spPr>
            <a:xfrm>
              <a:off x="0" y="-85725"/>
              <a:ext cx="6159103" cy="12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64951" lvl="1" marL="329902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87"/>
                <a:buFont typeface="Arial"/>
                <a:buChar char="•"/>
              </a:pPr>
              <a:r>
                <a:rPr b="0" i="0" lang="en-US" sz="2187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Use const constructors where possible</a:t>
              </a:r>
              <a:endParaRPr/>
            </a:p>
          </p:txBody>
        </p:sp>
      </p:grpSp>
      <p:grpSp>
        <p:nvGrpSpPr>
          <p:cNvPr id="459" name="Google Shape;459;p14"/>
          <p:cNvGrpSpPr/>
          <p:nvPr/>
        </p:nvGrpSpPr>
        <p:grpSpPr>
          <a:xfrm>
            <a:off x="992238" y="5577036"/>
            <a:ext cx="4619329" cy="971550"/>
            <a:chOff x="0" y="-85725"/>
            <a:chExt cx="6159104" cy="1295400"/>
          </a:xfrm>
        </p:grpSpPr>
        <p:sp>
          <p:nvSpPr>
            <p:cNvPr id="460" name="Google Shape;460;p14"/>
            <p:cNvSpPr/>
            <p:nvPr/>
          </p:nvSpPr>
          <p:spPr>
            <a:xfrm>
              <a:off x="0" y="0"/>
              <a:ext cx="6159104" cy="1209675"/>
            </a:xfrm>
            <a:custGeom>
              <a:rect b="b" l="l" r="r" t="t"/>
              <a:pathLst>
                <a:path extrusionOk="0" h="1209675" w="6159104">
                  <a:moveTo>
                    <a:pt x="0" y="0"/>
                  </a:moveTo>
                  <a:lnTo>
                    <a:pt x="6159104" y="0"/>
                  </a:lnTo>
                  <a:lnTo>
                    <a:pt x="615910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61" name="Google Shape;461;p14"/>
            <p:cNvSpPr txBox="1"/>
            <p:nvPr/>
          </p:nvSpPr>
          <p:spPr>
            <a:xfrm>
              <a:off x="0" y="-85725"/>
              <a:ext cx="6159103" cy="12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64951" lvl="1" marL="329902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87"/>
                <a:buFont typeface="Arial"/>
                <a:buChar char="•"/>
              </a:pPr>
              <a:r>
                <a:rPr b="0" i="0" lang="en-US" sz="2187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Avoid unnecessary animations in large lists</a:t>
              </a:r>
              <a:endParaRPr/>
            </a:p>
          </p:txBody>
        </p:sp>
      </p:grpSp>
      <p:grpSp>
        <p:nvGrpSpPr>
          <p:cNvPr id="462" name="Google Shape;462;p14"/>
          <p:cNvGrpSpPr/>
          <p:nvPr/>
        </p:nvGrpSpPr>
        <p:grpSpPr>
          <a:xfrm>
            <a:off x="992238" y="6583412"/>
            <a:ext cx="4619329" cy="517923"/>
            <a:chOff x="0" y="-85725"/>
            <a:chExt cx="6159104" cy="690563"/>
          </a:xfrm>
        </p:grpSpPr>
        <p:sp>
          <p:nvSpPr>
            <p:cNvPr id="463" name="Google Shape;463;p14"/>
            <p:cNvSpPr/>
            <p:nvPr/>
          </p:nvSpPr>
          <p:spPr>
            <a:xfrm>
              <a:off x="0" y="0"/>
              <a:ext cx="6159104" cy="604838"/>
            </a:xfrm>
            <a:custGeom>
              <a:rect b="b" l="l" r="r" t="t"/>
              <a:pathLst>
                <a:path extrusionOk="0" h="604838" w="6159104">
                  <a:moveTo>
                    <a:pt x="0" y="0"/>
                  </a:moveTo>
                  <a:lnTo>
                    <a:pt x="6159104" y="0"/>
                  </a:lnTo>
                  <a:lnTo>
                    <a:pt x="615910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64" name="Google Shape;464;p14"/>
            <p:cNvSpPr txBox="1"/>
            <p:nvPr/>
          </p:nvSpPr>
          <p:spPr>
            <a:xfrm>
              <a:off x="0" y="-85725"/>
              <a:ext cx="6159103" cy="690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64951" lvl="1" marL="329902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87"/>
                <a:buFont typeface="Arial"/>
                <a:buChar char="•"/>
              </a:pPr>
              <a:r>
                <a:rPr b="0" i="0" lang="en-US" sz="2187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Optimize widget rebuilds</a:t>
              </a:r>
              <a:endParaRPr/>
            </a:p>
          </p:txBody>
        </p:sp>
      </p:grpSp>
      <p:grpSp>
        <p:nvGrpSpPr>
          <p:cNvPr id="465" name="Google Shape;465;p14"/>
          <p:cNvGrpSpPr/>
          <p:nvPr/>
        </p:nvGrpSpPr>
        <p:grpSpPr>
          <a:xfrm>
            <a:off x="11631811" y="3901380"/>
            <a:ext cx="3544044" cy="450056"/>
            <a:chOff x="0" y="-9525"/>
            <a:chExt cx="4725392" cy="600075"/>
          </a:xfrm>
        </p:grpSpPr>
        <p:sp>
          <p:nvSpPr>
            <p:cNvPr id="466" name="Google Shape;466;p14"/>
            <p:cNvSpPr/>
            <p:nvPr/>
          </p:nvSpPr>
          <p:spPr>
            <a:xfrm>
              <a:off x="0" y="0"/>
              <a:ext cx="4725392" cy="590550"/>
            </a:xfrm>
            <a:custGeom>
              <a:rect b="b" l="l" r="r" t="t"/>
              <a:pathLst>
                <a:path extrusionOk="0"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67" name="Google Shape;467;p14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5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Accessibility</a:t>
              </a:r>
              <a:endParaRPr/>
            </a:p>
          </p:txBody>
        </p:sp>
      </p:grpSp>
      <p:grpSp>
        <p:nvGrpSpPr>
          <p:cNvPr id="468" name="Google Shape;468;p14"/>
          <p:cNvGrpSpPr/>
          <p:nvPr/>
        </p:nvGrpSpPr>
        <p:grpSpPr>
          <a:xfrm>
            <a:off x="11631811" y="4570660"/>
            <a:ext cx="4617690" cy="971550"/>
            <a:chOff x="0" y="-85725"/>
            <a:chExt cx="6156920" cy="1295400"/>
          </a:xfrm>
        </p:grpSpPr>
        <p:sp>
          <p:nvSpPr>
            <p:cNvPr id="469" name="Google Shape;469;p14"/>
            <p:cNvSpPr/>
            <p:nvPr/>
          </p:nvSpPr>
          <p:spPr>
            <a:xfrm>
              <a:off x="0" y="0"/>
              <a:ext cx="6156920" cy="1209675"/>
            </a:xfrm>
            <a:custGeom>
              <a:rect b="b" l="l" r="r" t="t"/>
              <a:pathLst>
                <a:path extrusionOk="0" h="1209675" w="6156920">
                  <a:moveTo>
                    <a:pt x="0" y="0"/>
                  </a:moveTo>
                  <a:lnTo>
                    <a:pt x="6156920" y="0"/>
                  </a:lnTo>
                  <a:lnTo>
                    <a:pt x="615692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0" name="Google Shape;470;p14"/>
            <p:cNvSpPr txBox="1"/>
            <p:nvPr/>
          </p:nvSpPr>
          <p:spPr>
            <a:xfrm>
              <a:off x="0" y="-85725"/>
              <a:ext cx="615692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64951" lvl="1" marL="329902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87"/>
                <a:buFont typeface="Arial"/>
                <a:buChar char="•"/>
              </a:pPr>
              <a:r>
                <a:rPr b="0" i="0" lang="en-US" sz="2187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Provide alternatives for reduced motion</a:t>
              </a:r>
              <a:endParaRPr/>
            </a:p>
          </p:txBody>
        </p:sp>
      </p:grpSp>
      <p:grpSp>
        <p:nvGrpSpPr>
          <p:cNvPr id="471" name="Google Shape;471;p14"/>
          <p:cNvGrpSpPr/>
          <p:nvPr/>
        </p:nvGrpSpPr>
        <p:grpSpPr>
          <a:xfrm>
            <a:off x="11631811" y="5577036"/>
            <a:ext cx="4617690" cy="971550"/>
            <a:chOff x="0" y="-85725"/>
            <a:chExt cx="6156920" cy="1295400"/>
          </a:xfrm>
        </p:grpSpPr>
        <p:sp>
          <p:nvSpPr>
            <p:cNvPr id="472" name="Google Shape;472;p14"/>
            <p:cNvSpPr/>
            <p:nvPr/>
          </p:nvSpPr>
          <p:spPr>
            <a:xfrm>
              <a:off x="0" y="0"/>
              <a:ext cx="6156920" cy="1209675"/>
            </a:xfrm>
            <a:custGeom>
              <a:rect b="b" l="l" r="r" t="t"/>
              <a:pathLst>
                <a:path extrusionOk="0" h="1209675" w="6156920">
                  <a:moveTo>
                    <a:pt x="0" y="0"/>
                  </a:moveTo>
                  <a:lnTo>
                    <a:pt x="6156920" y="0"/>
                  </a:lnTo>
                  <a:lnTo>
                    <a:pt x="615692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3" name="Google Shape;473;p14"/>
            <p:cNvSpPr txBox="1"/>
            <p:nvPr/>
          </p:nvSpPr>
          <p:spPr>
            <a:xfrm>
              <a:off x="0" y="-85725"/>
              <a:ext cx="615692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64951" lvl="1" marL="329902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87"/>
                <a:buFont typeface="Arial"/>
                <a:buChar char="•"/>
              </a:pPr>
              <a:r>
                <a:rPr b="0" i="0" lang="en-US" sz="2187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Use MediaQuery to detect preferences</a:t>
              </a:r>
              <a:endParaRPr/>
            </a:p>
          </p:txBody>
        </p:sp>
      </p:grpSp>
      <p:grpSp>
        <p:nvGrpSpPr>
          <p:cNvPr id="474" name="Google Shape;474;p14"/>
          <p:cNvGrpSpPr/>
          <p:nvPr/>
        </p:nvGrpSpPr>
        <p:grpSpPr>
          <a:xfrm>
            <a:off x="11597175" y="6647706"/>
            <a:ext cx="4652326" cy="968868"/>
            <a:chOff x="-46181" y="0"/>
            <a:chExt cx="6203101" cy="1291822"/>
          </a:xfrm>
        </p:grpSpPr>
        <p:sp>
          <p:nvSpPr>
            <p:cNvPr id="475" name="Google Shape;475;p14"/>
            <p:cNvSpPr/>
            <p:nvPr/>
          </p:nvSpPr>
          <p:spPr>
            <a:xfrm>
              <a:off x="0" y="0"/>
              <a:ext cx="6156920" cy="604838"/>
            </a:xfrm>
            <a:custGeom>
              <a:rect b="b" l="l" r="r" t="t"/>
              <a:pathLst>
                <a:path extrusionOk="0" h="604838" w="6156920">
                  <a:moveTo>
                    <a:pt x="0" y="0"/>
                  </a:moveTo>
                  <a:lnTo>
                    <a:pt x="6156920" y="0"/>
                  </a:lnTo>
                  <a:lnTo>
                    <a:pt x="61569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6" name="Google Shape;476;p14"/>
            <p:cNvSpPr txBox="1"/>
            <p:nvPr/>
          </p:nvSpPr>
          <p:spPr>
            <a:xfrm>
              <a:off x="-46181" y="601259"/>
              <a:ext cx="6156920" cy="690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64951" lvl="1" marL="329902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87"/>
                <a:buFont typeface="Arial"/>
                <a:buChar char="•"/>
              </a:pPr>
              <a:r>
                <a:rPr b="0" i="0" lang="en-US" sz="2187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Test with accessibility tools</a:t>
              </a:r>
              <a:endParaRPr/>
            </a:p>
          </p:txBody>
        </p:sp>
      </p:grpSp>
      <p:grpSp>
        <p:nvGrpSpPr>
          <p:cNvPr id="477" name="Google Shape;477;p14"/>
          <p:cNvGrpSpPr/>
          <p:nvPr/>
        </p:nvGrpSpPr>
        <p:grpSpPr>
          <a:xfrm>
            <a:off x="992238" y="7519392"/>
            <a:ext cx="16286771" cy="1467060"/>
            <a:chOff x="0" y="0"/>
            <a:chExt cx="21715695" cy="1956077"/>
          </a:xfrm>
        </p:grpSpPr>
        <p:sp>
          <p:nvSpPr>
            <p:cNvPr id="478" name="Google Shape;478;p14"/>
            <p:cNvSpPr/>
            <p:nvPr/>
          </p:nvSpPr>
          <p:spPr>
            <a:xfrm>
              <a:off x="0" y="0"/>
              <a:ext cx="20318016" cy="604838"/>
            </a:xfrm>
            <a:custGeom>
              <a:rect b="b" l="l" r="r" t="t"/>
              <a:pathLst>
                <a:path extrusionOk="0" h="604838" w="20318016">
                  <a:moveTo>
                    <a:pt x="0" y="0"/>
                  </a:moveTo>
                  <a:lnTo>
                    <a:pt x="20318016" y="0"/>
                  </a:lnTo>
                  <a:lnTo>
                    <a:pt x="20318016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9" name="Google Shape;479;p14"/>
            <p:cNvSpPr txBox="1"/>
            <p:nvPr/>
          </p:nvSpPr>
          <p:spPr>
            <a:xfrm>
              <a:off x="1397680" y="1265514"/>
              <a:ext cx="20318015" cy="690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7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Following these best practices ensures your animations are both performant and accessible to all users.</a:t>
              </a:r>
              <a:endParaRPr/>
            </a:p>
          </p:txBody>
        </p:sp>
      </p:grpSp>
      <p:sp>
        <p:nvSpPr>
          <p:cNvPr descr="preencoded.png" id="480" name="Google Shape;480;p14"/>
          <p:cNvSpPr/>
          <p:nvPr/>
        </p:nvSpPr>
        <p:spPr>
          <a:xfrm>
            <a:off x="16516350" y="285750"/>
            <a:ext cx="1485900" cy="411064"/>
          </a:xfrm>
          <a:custGeom>
            <a:rect b="b" l="l" r="r" t="t"/>
            <a:pathLst>
              <a:path extrusionOk="0" h="411064" w="1485900">
                <a:moveTo>
                  <a:pt x="0" y="0"/>
                </a:moveTo>
                <a:lnTo>
                  <a:pt x="1485900" y="0"/>
                </a:lnTo>
                <a:lnTo>
                  <a:pt x="1485900" y="411064"/>
                </a:lnTo>
                <a:lnTo>
                  <a:pt x="0" y="411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80" r="-179" t="0"/>
            </a:stretch>
          </a:blipFill>
          <a:ln>
            <a:noFill/>
          </a:ln>
        </p:spPr>
      </p:sp>
      <p:grpSp>
        <p:nvGrpSpPr>
          <p:cNvPr id="481" name="Google Shape;481;p14"/>
          <p:cNvGrpSpPr/>
          <p:nvPr/>
        </p:nvGrpSpPr>
        <p:grpSpPr>
          <a:xfrm>
            <a:off x="9845062" y="6580727"/>
            <a:ext cx="7909583" cy="517829"/>
            <a:chOff x="0" y="0"/>
            <a:chExt cx="6880860" cy="390652"/>
          </a:xfrm>
        </p:grpSpPr>
        <p:sp>
          <p:nvSpPr>
            <p:cNvPr id="482" name="Google Shape;482;p14"/>
            <p:cNvSpPr/>
            <p:nvPr/>
          </p:nvSpPr>
          <p:spPr>
            <a:xfrm>
              <a:off x="6350" y="6350"/>
              <a:ext cx="6868160" cy="378079"/>
            </a:xfrm>
            <a:custGeom>
              <a:rect b="b" l="l" r="r" t="t"/>
              <a:pathLst>
                <a:path extrusionOk="0" h="378079" w="6868160">
                  <a:moveTo>
                    <a:pt x="0" y="158750"/>
                  </a:moveTo>
                  <a:cubicBezTo>
                    <a:pt x="0" y="71120"/>
                    <a:pt x="73279" y="0"/>
                    <a:pt x="163830" y="0"/>
                  </a:cubicBezTo>
                  <a:lnTo>
                    <a:pt x="6704330" y="0"/>
                  </a:lnTo>
                  <a:cubicBezTo>
                    <a:pt x="6794754" y="0"/>
                    <a:pt x="6868160" y="71120"/>
                    <a:pt x="6868160" y="158750"/>
                  </a:cubicBezTo>
                  <a:lnTo>
                    <a:pt x="6868160" y="219202"/>
                  </a:lnTo>
                  <a:cubicBezTo>
                    <a:pt x="6868160" y="306832"/>
                    <a:pt x="6794881" y="377952"/>
                    <a:pt x="6704330" y="377952"/>
                  </a:cubicBezTo>
                  <a:lnTo>
                    <a:pt x="163830" y="377952"/>
                  </a:lnTo>
                  <a:cubicBezTo>
                    <a:pt x="73279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D0EE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0" y="0"/>
              <a:ext cx="6880860" cy="390652"/>
            </a:xfrm>
            <a:custGeom>
              <a:rect b="b" l="l" r="r" t="t"/>
              <a:pathLst>
                <a:path extrusionOk="0" h="390652" w="6880860">
                  <a:moveTo>
                    <a:pt x="0" y="165100"/>
                  </a:moveTo>
                  <a:cubicBezTo>
                    <a:pt x="0" y="73787"/>
                    <a:pt x="76327" y="0"/>
                    <a:pt x="170180" y="0"/>
                  </a:cubicBezTo>
                  <a:lnTo>
                    <a:pt x="6710680" y="0"/>
                  </a:lnTo>
                  <a:lnTo>
                    <a:pt x="6710680" y="6350"/>
                  </a:lnTo>
                  <a:lnTo>
                    <a:pt x="6710680" y="0"/>
                  </a:lnTo>
                  <a:cubicBezTo>
                    <a:pt x="6804533" y="0"/>
                    <a:pt x="6880860" y="73787"/>
                    <a:pt x="6880860" y="165100"/>
                  </a:cubicBezTo>
                  <a:lnTo>
                    <a:pt x="6874510" y="165100"/>
                  </a:lnTo>
                  <a:lnTo>
                    <a:pt x="6880860" y="165100"/>
                  </a:lnTo>
                  <a:lnTo>
                    <a:pt x="6880860" y="225552"/>
                  </a:lnTo>
                  <a:lnTo>
                    <a:pt x="6874510" y="225552"/>
                  </a:lnTo>
                  <a:lnTo>
                    <a:pt x="6880860" y="225552"/>
                  </a:lnTo>
                  <a:cubicBezTo>
                    <a:pt x="6880860" y="316992"/>
                    <a:pt x="6804533" y="390652"/>
                    <a:pt x="6710680" y="390652"/>
                  </a:cubicBezTo>
                  <a:lnTo>
                    <a:pt x="6710680" y="384302"/>
                  </a:lnTo>
                  <a:lnTo>
                    <a:pt x="6710680" y="390652"/>
                  </a:lnTo>
                  <a:lnTo>
                    <a:pt x="170180" y="390652"/>
                  </a:lnTo>
                  <a:lnTo>
                    <a:pt x="170180" y="384302"/>
                  </a:lnTo>
                  <a:lnTo>
                    <a:pt x="170180" y="390652"/>
                  </a:lnTo>
                  <a:cubicBezTo>
                    <a:pt x="76327" y="390652"/>
                    <a:pt x="0" y="316865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180" y="377952"/>
                  </a:cubicBezTo>
                  <a:lnTo>
                    <a:pt x="6710680" y="377952"/>
                  </a:lnTo>
                  <a:cubicBezTo>
                    <a:pt x="6797802" y="377952"/>
                    <a:pt x="6868160" y="309499"/>
                    <a:pt x="6868160" y="225552"/>
                  </a:cubicBezTo>
                  <a:lnTo>
                    <a:pt x="6868160" y="165100"/>
                  </a:lnTo>
                  <a:cubicBezTo>
                    <a:pt x="6868160" y="81153"/>
                    <a:pt x="6797802" y="12700"/>
                    <a:pt x="6710680" y="12700"/>
                  </a:cubicBezTo>
                  <a:lnTo>
                    <a:pt x="170180" y="12700"/>
                  </a:lnTo>
                  <a:lnTo>
                    <a:pt x="170180" y="6350"/>
                  </a:lnTo>
                  <a:lnTo>
                    <a:pt x="170180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B6D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" name="Google Shape;484;p14"/>
          <p:cNvSpPr txBox="1"/>
          <p:nvPr/>
        </p:nvSpPr>
        <p:spPr>
          <a:xfrm>
            <a:off x="9951251" y="6661251"/>
            <a:ext cx="790953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bool reduceMotion = MediaQuery.of(context).disableAnimations;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6C6D1"/>
          </a:solidFill>
          <a:ln>
            <a:noFill/>
          </a:ln>
        </p:spPr>
      </p:sp>
      <p:sp>
        <p:nvSpPr>
          <p:cNvPr id="490" name="Google Shape;490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2E2E8"/>
          </a:solidFill>
          <a:ln>
            <a:noFill/>
          </a:ln>
        </p:spPr>
      </p:sp>
      <p:sp>
        <p:nvSpPr>
          <p:cNvPr id="491" name="Google Shape;491;p15"/>
          <p:cNvSpPr txBox="1"/>
          <p:nvPr/>
        </p:nvSpPr>
        <p:spPr>
          <a:xfrm>
            <a:off x="771525" y="2994659"/>
            <a:ext cx="16744950" cy="37249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724" u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Thank you!</a:t>
            </a:r>
            <a:endParaRPr/>
          </a:p>
        </p:txBody>
      </p:sp>
      <p:sp>
        <p:nvSpPr>
          <p:cNvPr descr="preencoded.png" id="492" name="Google Shape;492;p15"/>
          <p:cNvSpPr/>
          <p:nvPr/>
        </p:nvSpPr>
        <p:spPr>
          <a:xfrm>
            <a:off x="16516350" y="285750"/>
            <a:ext cx="1485900" cy="411064"/>
          </a:xfrm>
          <a:custGeom>
            <a:rect b="b" l="l" r="r" t="t"/>
            <a:pathLst>
              <a:path extrusionOk="0" h="411064" w="1485900">
                <a:moveTo>
                  <a:pt x="0" y="0"/>
                </a:moveTo>
                <a:lnTo>
                  <a:pt x="1485900" y="0"/>
                </a:lnTo>
                <a:lnTo>
                  <a:pt x="1485900" y="411064"/>
                </a:lnTo>
                <a:lnTo>
                  <a:pt x="0" y="411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80" r="-179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6C6D1"/>
          </a:solidFill>
          <a:ln>
            <a:noFill/>
          </a:ln>
        </p:spPr>
      </p:sp>
      <p:sp>
        <p:nvSpPr>
          <p:cNvPr id="115" name="Google Shape;115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2E2E8"/>
          </a:solidFill>
          <a:ln>
            <a:noFill/>
          </a:ln>
        </p:spPr>
      </p:sp>
      <p:sp>
        <p:nvSpPr>
          <p:cNvPr descr="preencoded.png" id="116" name="Google Shape;116;p2"/>
          <p:cNvSpPr/>
          <p:nvPr/>
        </p:nvSpPr>
        <p:spPr>
          <a:xfrm>
            <a:off x="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7" name="Google Shape;117;p2"/>
          <p:cNvGrpSpPr/>
          <p:nvPr/>
        </p:nvGrpSpPr>
        <p:grpSpPr>
          <a:xfrm>
            <a:off x="7850237" y="868115"/>
            <a:ext cx="8380511" cy="1793378"/>
            <a:chOff x="0" y="-28575"/>
            <a:chExt cx="11174015" cy="2391172"/>
          </a:xfrm>
        </p:grpSpPr>
        <p:sp>
          <p:nvSpPr>
            <p:cNvPr id="118" name="Google Shape;118;p2"/>
            <p:cNvSpPr/>
            <p:nvPr/>
          </p:nvSpPr>
          <p:spPr>
            <a:xfrm>
              <a:off x="0" y="0"/>
              <a:ext cx="11174015" cy="2362597"/>
            </a:xfrm>
            <a:custGeom>
              <a:rect b="b" l="l" r="r" t="t"/>
              <a:pathLst>
                <a:path extrusionOk="0" h="2362597" w="11174015">
                  <a:moveTo>
                    <a:pt x="0" y="0"/>
                  </a:moveTo>
                  <a:lnTo>
                    <a:pt x="11174015" y="0"/>
                  </a:lnTo>
                  <a:lnTo>
                    <a:pt x="1117401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9" name="Google Shape;119;p2"/>
            <p:cNvSpPr txBox="1"/>
            <p:nvPr/>
          </p:nvSpPr>
          <p:spPr>
            <a:xfrm>
              <a:off x="0" y="-28575"/>
              <a:ext cx="11174015" cy="23911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7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62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Advanced UI Elements in Flutter</a:t>
              </a:r>
              <a:endParaRPr/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7845475" y="3081932"/>
            <a:ext cx="4058031" cy="3930395"/>
            <a:chOff x="0" y="0"/>
            <a:chExt cx="5410708" cy="5240528"/>
          </a:xfrm>
        </p:grpSpPr>
        <p:sp>
          <p:nvSpPr>
            <p:cNvPr id="121" name="Google Shape;121;p2"/>
            <p:cNvSpPr/>
            <p:nvPr/>
          </p:nvSpPr>
          <p:spPr>
            <a:xfrm>
              <a:off x="6350" y="6350"/>
              <a:ext cx="5398008" cy="5227828"/>
            </a:xfrm>
            <a:custGeom>
              <a:rect b="b" l="l" r="r" t="t"/>
              <a:pathLst>
                <a:path extrusionOk="0" h="5227828" w="5398008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239258" y="0"/>
                  </a:lnTo>
                  <a:cubicBezTo>
                    <a:pt x="5326888" y="0"/>
                    <a:pt x="5398008" y="71120"/>
                    <a:pt x="5398008" y="158750"/>
                  </a:cubicBezTo>
                  <a:lnTo>
                    <a:pt x="5398008" y="5069078"/>
                  </a:lnTo>
                  <a:cubicBezTo>
                    <a:pt x="5398008" y="5156708"/>
                    <a:pt x="5326888" y="5227828"/>
                    <a:pt x="5239258" y="5227828"/>
                  </a:cubicBezTo>
                  <a:lnTo>
                    <a:pt x="158750" y="5227828"/>
                  </a:lnTo>
                  <a:cubicBezTo>
                    <a:pt x="71120" y="5227828"/>
                    <a:pt x="0" y="5156708"/>
                    <a:pt x="0" y="5069078"/>
                  </a:cubicBezTo>
                  <a:close/>
                </a:path>
              </a:pathLst>
            </a:custGeom>
            <a:solidFill>
              <a:srgbClr val="D0EE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0" y="0"/>
              <a:ext cx="5410708" cy="5240528"/>
            </a:xfrm>
            <a:custGeom>
              <a:rect b="b" l="l" r="r" t="t"/>
              <a:pathLst>
                <a:path extrusionOk="0" h="5240528" w="5410708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245608" y="0"/>
                  </a:lnTo>
                  <a:lnTo>
                    <a:pt x="5245608" y="6350"/>
                  </a:lnTo>
                  <a:lnTo>
                    <a:pt x="5245608" y="0"/>
                  </a:lnTo>
                  <a:cubicBezTo>
                    <a:pt x="5336794" y="0"/>
                    <a:pt x="5410708" y="73914"/>
                    <a:pt x="5410708" y="165100"/>
                  </a:cubicBezTo>
                  <a:lnTo>
                    <a:pt x="5404358" y="165100"/>
                  </a:lnTo>
                  <a:lnTo>
                    <a:pt x="5410708" y="165100"/>
                  </a:lnTo>
                  <a:lnTo>
                    <a:pt x="5410708" y="5075428"/>
                  </a:lnTo>
                  <a:lnTo>
                    <a:pt x="5404358" y="5075428"/>
                  </a:lnTo>
                  <a:lnTo>
                    <a:pt x="5410708" y="5075428"/>
                  </a:lnTo>
                  <a:cubicBezTo>
                    <a:pt x="5410708" y="5166614"/>
                    <a:pt x="5336794" y="5240528"/>
                    <a:pt x="5245608" y="5240528"/>
                  </a:cubicBezTo>
                  <a:lnTo>
                    <a:pt x="5245608" y="5234178"/>
                  </a:lnTo>
                  <a:lnTo>
                    <a:pt x="5245608" y="5240528"/>
                  </a:lnTo>
                  <a:lnTo>
                    <a:pt x="165100" y="5240528"/>
                  </a:lnTo>
                  <a:lnTo>
                    <a:pt x="165100" y="5234178"/>
                  </a:lnTo>
                  <a:lnTo>
                    <a:pt x="165100" y="5240528"/>
                  </a:lnTo>
                  <a:cubicBezTo>
                    <a:pt x="73914" y="5240528"/>
                    <a:pt x="0" y="5166614"/>
                    <a:pt x="0" y="507542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75428"/>
                  </a:lnTo>
                  <a:lnTo>
                    <a:pt x="6350" y="5075428"/>
                  </a:lnTo>
                  <a:lnTo>
                    <a:pt x="12700" y="5075428"/>
                  </a:lnTo>
                  <a:cubicBezTo>
                    <a:pt x="12700" y="5159629"/>
                    <a:pt x="80899" y="5227828"/>
                    <a:pt x="165100" y="5227828"/>
                  </a:cubicBezTo>
                  <a:lnTo>
                    <a:pt x="5245608" y="5227828"/>
                  </a:lnTo>
                  <a:cubicBezTo>
                    <a:pt x="5329809" y="5227828"/>
                    <a:pt x="5398008" y="5159629"/>
                    <a:pt x="5398008" y="5075428"/>
                  </a:cubicBezTo>
                  <a:lnTo>
                    <a:pt x="5398008" y="165100"/>
                  </a:lnTo>
                  <a:cubicBezTo>
                    <a:pt x="5398008" y="80899"/>
                    <a:pt x="5329809" y="12700"/>
                    <a:pt x="5245608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6D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8143280" y="3372594"/>
            <a:ext cx="3462486" cy="450056"/>
            <a:chOff x="0" y="-9525"/>
            <a:chExt cx="4616648" cy="600075"/>
          </a:xfrm>
        </p:grpSpPr>
        <p:sp>
          <p:nvSpPr>
            <p:cNvPr id="124" name="Google Shape;124;p2"/>
            <p:cNvSpPr/>
            <p:nvPr/>
          </p:nvSpPr>
          <p:spPr>
            <a:xfrm>
              <a:off x="0" y="0"/>
              <a:ext cx="4616648" cy="590550"/>
            </a:xfrm>
            <a:custGeom>
              <a:rect b="b" l="l" r="r" t="t"/>
              <a:pathLst>
                <a:path extrusionOk="0" h="590550" w="4616648">
                  <a:moveTo>
                    <a:pt x="0" y="0"/>
                  </a:moveTo>
                  <a:lnTo>
                    <a:pt x="4616648" y="0"/>
                  </a:lnTo>
                  <a:lnTo>
                    <a:pt x="461664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5" name="Google Shape;125;p2"/>
            <p:cNvSpPr txBox="1"/>
            <p:nvPr/>
          </p:nvSpPr>
          <p:spPr>
            <a:xfrm>
              <a:off x="0" y="-9525"/>
              <a:ext cx="4616648" cy="600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Custom Themes</a:t>
              </a:r>
              <a:endParaRPr/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8143280" y="3928467"/>
            <a:ext cx="3462486" cy="2786063"/>
            <a:chOff x="0" y="-85725"/>
            <a:chExt cx="4616648" cy="3714750"/>
          </a:xfrm>
        </p:grpSpPr>
        <p:sp>
          <p:nvSpPr>
            <p:cNvPr id="127" name="Google Shape;127;p2"/>
            <p:cNvSpPr/>
            <p:nvPr/>
          </p:nvSpPr>
          <p:spPr>
            <a:xfrm>
              <a:off x="0" y="0"/>
              <a:ext cx="4616648" cy="3629025"/>
            </a:xfrm>
            <a:custGeom>
              <a:rect b="b" l="l" r="r" t="t"/>
              <a:pathLst>
                <a:path extrusionOk="0" h="3629025" w="4616648">
                  <a:moveTo>
                    <a:pt x="0" y="0"/>
                  </a:moveTo>
                  <a:lnTo>
                    <a:pt x="4616648" y="0"/>
                  </a:lnTo>
                  <a:lnTo>
                    <a:pt x="4616648" y="3629025"/>
                  </a:lnTo>
                  <a:lnTo>
                    <a:pt x="0" y="362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8" name="Google Shape;128;p2"/>
            <p:cNvSpPr txBox="1"/>
            <p:nvPr/>
          </p:nvSpPr>
          <p:spPr>
            <a:xfrm>
              <a:off x="0" y="-85725"/>
              <a:ext cx="4616648" cy="3714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Flutter's ThemeData allows for consistent theming across the app with primaryColor, accentColor, and textTheme properties.</a:t>
              </a:r>
              <a:endParaRPr/>
            </a:p>
          </p:txBody>
        </p:sp>
      </p:grpSp>
      <p:grpSp>
        <p:nvGrpSpPr>
          <p:cNvPr id="129" name="Google Shape;129;p2"/>
          <p:cNvGrpSpPr/>
          <p:nvPr/>
        </p:nvGrpSpPr>
        <p:grpSpPr>
          <a:xfrm>
            <a:off x="12177564" y="3081932"/>
            <a:ext cx="4058031" cy="3930395"/>
            <a:chOff x="0" y="0"/>
            <a:chExt cx="5410708" cy="5240528"/>
          </a:xfrm>
        </p:grpSpPr>
        <p:sp>
          <p:nvSpPr>
            <p:cNvPr id="130" name="Google Shape;130;p2"/>
            <p:cNvSpPr/>
            <p:nvPr/>
          </p:nvSpPr>
          <p:spPr>
            <a:xfrm>
              <a:off x="6350" y="6350"/>
              <a:ext cx="5398008" cy="5227828"/>
            </a:xfrm>
            <a:custGeom>
              <a:rect b="b" l="l" r="r" t="t"/>
              <a:pathLst>
                <a:path extrusionOk="0" h="5227828" w="5398008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239258" y="0"/>
                  </a:lnTo>
                  <a:cubicBezTo>
                    <a:pt x="5326888" y="0"/>
                    <a:pt x="5398008" y="71120"/>
                    <a:pt x="5398008" y="158750"/>
                  </a:cubicBezTo>
                  <a:lnTo>
                    <a:pt x="5398008" y="5069078"/>
                  </a:lnTo>
                  <a:cubicBezTo>
                    <a:pt x="5398008" y="5156708"/>
                    <a:pt x="5326888" y="5227828"/>
                    <a:pt x="5239258" y="5227828"/>
                  </a:cubicBezTo>
                  <a:lnTo>
                    <a:pt x="158750" y="5227828"/>
                  </a:lnTo>
                  <a:cubicBezTo>
                    <a:pt x="71120" y="5227828"/>
                    <a:pt x="0" y="5156708"/>
                    <a:pt x="0" y="5069078"/>
                  </a:cubicBezTo>
                  <a:close/>
                </a:path>
              </a:pathLst>
            </a:custGeom>
            <a:solidFill>
              <a:srgbClr val="D0EE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0" y="0"/>
              <a:ext cx="5410708" cy="5240528"/>
            </a:xfrm>
            <a:custGeom>
              <a:rect b="b" l="l" r="r" t="t"/>
              <a:pathLst>
                <a:path extrusionOk="0" h="5240528" w="5410708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245608" y="0"/>
                  </a:lnTo>
                  <a:lnTo>
                    <a:pt x="5245608" y="6350"/>
                  </a:lnTo>
                  <a:lnTo>
                    <a:pt x="5245608" y="0"/>
                  </a:lnTo>
                  <a:cubicBezTo>
                    <a:pt x="5336794" y="0"/>
                    <a:pt x="5410708" y="73914"/>
                    <a:pt x="5410708" y="165100"/>
                  </a:cubicBezTo>
                  <a:lnTo>
                    <a:pt x="5404358" y="165100"/>
                  </a:lnTo>
                  <a:lnTo>
                    <a:pt x="5410708" y="165100"/>
                  </a:lnTo>
                  <a:lnTo>
                    <a:pt x="5410708" y="5075428"/>
                  </a:lnTo>
                  <a:lnTo>
                    <a:pt x="5404358" y="5075428"/>
                  </a:lnTo>
                  <a:lnTo>
                    <a:pt x="5410708" y="5075428"/>
                  </a:lnTo>
                  <a:cubicBezTo>
                    <a:pt x="5410708" y="5166614"/>
                    <a:pt x="5336794" y="5240528"/>
                    <a:pt x="5245608" y="5240528"/>
                  </a:cubicBezTo>
                  <a:lnTo>
                    <a:pt x="5245608" y="5234178"/>
                  </a:lnTo>
                  <a:lnTo>
                    <a:pt x="5245608" y="5240528"/>
                  </a:lnTo>
                  <a:lnTo>
                    <a:pt x="165100" y="5240528"/>
                  </a:lnTo>
                  <a:lnTo>
                    <a:pt x="165100" y="5234178"/>
                  </a:lnTo>
                  <a:lnTo>
                    <a:pt x="165100" y="5240528"/>
                  </a:lnTo>
                  <a:cubicBezTo>
                    <a:pt x="73914" y="5240528"/>
                    <a:pt x="0" y="5166614"/>
                    <a:pt x="0" y="507542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75428"/>
                  </a:lnTo>
                  <a:lnTo>
                    <a:pt x="6350" y="5075428"/>
                  </a:lnTo>
                  <a:lnTo>
                    <a:pt x="12700" y="5075428"/>
                  </a:lnTo>
                  <a:cubicBezTo>
                    <a:pt x="12700" y="5159629"/>
                    <a:pt x="80899" y="5227828"/>
                    <a:pt x="165100" y="5227828"/>
                  </a:cubicBezTo>
                  <a:lnTo>
                    <a:pt x="5245608" y="5227828"/>
                  </a:lnTo>
                  <a:cubicBezTo>
                    <a:pt x="5329809" y="5227828"/>
                    <a:pt x="5398008" y="5159629"/>
                    <a:pt x="5398008" y="5075428"/>
                  </a:cubicBezTo>
                  <a:lnTo>
                    <a:pt x="5398008" y="165100"/>
                  </a:lnTo>
                  <a:cubicBezTo>
                    <a:pt x="5398008" y="80899"/>
                    <a:pt x="5329809" y="12700"/>
                    <a:pt x="5245608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6D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2"/>
          <p:cNvGrpSpPr/>
          <p:nvPr/>
        </p:nvGrpSpPr>
        <p:grpSpPr>
          <a:xfrm>
            <a:off x="12475369" y="3372594"/>
            <a:ext cx="3462486" cy="892969"/>
            <a:chOff x="0" y="-9525"/>
            <a:chExt cx="4616648" cy="1190625"/>
          </a:xfrm>
        </p:grpSpPr>
        <p:sp>
          <p:nvSpPr>
            <p:cNvPr id="133" name="Google Shape;133;p2"/>
            <p:cNvSpPr/>
            <p:nvPr/>
          </p:nvSpPr>
          <p:spPr>
            <a:xfrm>
              <a:off x="0" y="0"/>
              <a:ext cx="4616648" cy="1181100"/>
            </a:xfrm>
            <a:custGeom>
              <a:rect b="b" l="l" r="r" t="t"/>
              <a:pathLst>
                <a:path extrusionOk="0" h="1181100" w="4616648">
                  <a:moveTo>
                    <a:pt x="0" y="0"/>
                  </a:moveTo>
                  <a:lnTo>
                    <a:pt x="4616648" y="0"/>
                  </a:lnTo>
                  <a:lnTo>
                    <a:pt x="461664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34" name="Google Shape;134;p2"/>
            <p:cNvSpPr txBox="1"/>
            <p:nvPr/>
          </p:nvSpPr>
          <p:spPr>
            <a:xfrm>
              <a:off x="0" y="-9525"/>
              <a:ext cx="4616648" cy="1190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Theme Implementation</a:t>
              </a:r>
              <a:endParaRPr/>
            </a:p>
          </p:txBody>
        </p:sp>
      </p:grpSp>
      <p:grpSp>
        <p:nvGrpSpPr>
          <p:cNvPr id="135" name="Google Shape;135;p2"/>
          <p:cNvGrpSpPr/>
          <p:nvPr/>
        </p:nvGrpSpPr>
        <p:grpSpPr>
          <a:xfrm>
            <a:off x="12475369" y="4371380"/>
            <a:ext cx="3462486" cy="1878806"/>
            <a:chOff x="0" y="-85725"/>
            <a:chExt cx="4616648" cy="2505075"/>
          </a:xfrm>
        </p:grpSpPr>
        <p:sp>
          <p:nvSpPr>
            <p:cNvPr id="136" name="Google Shape;136;p2"/>
            <p:cNvSpPr/>
            <p:nvPr/>
          </p:nvSpPr>
          <p:spPr>
            <a:xfrm>
              <a:off x="0" y="0"/>
              <a:ext cx="4616648" cy="2419350"/>
            </a:xfrm>
            <a:custGeom>
              <a:rect b="b" l="l" r="r" t="t"/>
              <a:pathLst>
                <a:path extrusionOk="0" h="2419350" w="4616648">
                  <a:moveTo>
                    <a:pt x="0" y="0"/>
                  </a:moveTo>
                  <a:lnTo>
                    <a:pt x="4616648" y="0"/>
                  </a:lnTo>
                  <a:lnTo>
                    <a:pt x="461664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37" name="Google Shape;137;p2"/>
            <p:cNvSpPr txBox="1"/>
            <p:nvPr/>
          </p:nvSpPr>
          <p:spPr>
            <a:xfrm>
              <a:off x="0" y="-85725"/>
              <a:ext cx="4616648" cy="2505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Use MaterialApp's theme parameter to apply custom ThemeData to your entire application.</a:t>
              </a:r>
              <a:endParaRPr/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7845475" y="7286327"/>
            <a:ext cx="8390096" cy="2115883"/>
            <a:chOff x="0" y="0"/>
            <a:chExt cx="11186795" cy="2821178"/>
          </a:xfrm>
        </p:grpSpPr>
        <p:sp>
          <p:nvSpPr>
            <p:cNvPr id="139" name="Google Shape;139;p2"/>
            <p:cNvSpPr/>
            <p:nvPr/>
          </p:nvSpPr>
          <p:spPr>
            <a:xfrm>
              <a:off x="6350" y="6350"/>
              <a:ext cx="11174095" cy="2808478"/>
            </a:xfrm>
            <a:custGeom>
              <a:rect b="b" l="l" r="r" t="t"/>
              <a:pathLst>
                <a:path extrusionOk="0" h="2808478" w="11174095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1014710" y="0"/>
                  </a:lnTo>
                  <a:cubicBezTo>
                    <a:pt x="11102721" y="0"/>
                    <a:pt x="11174095" y="71120"/>
                    <a:pt x="11174095" y="158750"/>
                  </a:cubicBezTo>
                  <a:lnTo>
                    <a:pt x="11174095" y="2649728"/>
                  </a:lnTo>
                  <a:cubicBezTo>
                    <a:pt x="11174095" y="2737485"/>
                    <a:pt x="11102721" y="2808478"/>
                    <a:pt x="11014710" y="2808478"/>
                  </a:cubicBezTo>
                  <a:lnTo>
                    <a:pt x="159385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D0EE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0" y="0"/>
              <a:ext cx="11186795" cy="2821178"/>
            </a:xfrm>
            <a:custGeom>
              <a:rect b="b" l="l" r="r" t="t"/>
              <a:pathLst>
                <a:path extrusionOk="0" h="2821178" w="11186795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1021060" y="0"/>
                  </a:lnTo>
                  <a:lnTo>
                    <a:pt x="11021060" y="6350"/>
                  </a:lnTo>
                  <a:lnTo>
                    <a:pt x="11021060" y="0"/>
                  </a:lnTo>
                  <a:cubicBezTo>
                    <a:pt x="11112500" y="0"/>
                    <a:pt x="11186795" y="73914"/>
                    <a:pt x="11186795" y="165100"/>
                  </a:cubicBezTo>
                  <a:lnTo>
                    <a:pt x="11180445" y="165100"/>
                  </a:lnTo>
                  <a:lnTo>
                    <a:pt x="11186795" y="165100"/>
                  </a:lnTo>
                  <a:lnTo>
                    <a:pt x="11186795" y="2656078"/>
                  </a:lnTo>
                  <a:lnTo>
                    <a:pt x="11180445" y="2656078"/>
                  </a:lnTo>
                  <a:lnTo>
                    <a:pt x="11186795" y="2656078"/>
                  </a:lnTo>
                  <a:cubicBezTo>
                    <a:pt x="11186795" y="2747264"/>
                    <a:pt x="11112627" y="2821178"/>
                    <a:pt x="11021060" y="2821178"/>
                  </a:cubicBezTo>
                  <a:lnTo>
                    <a:pt x="11021060" y="2814828"/>
                  </a:lnTo>
                  <a:lnTo>
                    <a:pt x="11021060" y="2821178"/>
                  </a:lnTo>
                  <a:lnTo>
                    <a:pt x="165735" y="2821178"/>
                  </a:lnTo>
                  <a:lnTo>
                    <a:pt x="165735" y="2814828"/>
                  </a:lnTo>
                  <a:lnTo>
                    <a:pt x="165735" y="2821178"/>
                  </a:lnTo>
                  <a:cubicBezTo>
                    <a:pt x="74295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735" y="2808478"/>
                  </a:cubicBezTo>
                  <a:lnTo>
                    <a:pt x="11021060" y="2808478"/>
                  </a:lnTo>
                  <a:cubicBezTo>
                    <a:pt x="11105515" y="2808478"/>
                    <a:pt x="11174095" y="2740152"/>
                    <a:pt x="11174095" y="2656078"/>
                  </a:cubicBezTo>
                  <a:lnTo>
                    <a:pt x="11174095" y="165100"/>
                  </a:lnTo>
                  <a:cubicBezTo>
                    <a:pt x="11174095" y="80899"/>
                    <a:pt x="11105642" y="12700"/>
                    <a:pt x="11021060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6D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2"/>
          <p:cNvGrpSpPr/>
          <p:nvPr/>
        </p:nvGrpSpPr>
        <p:grpSpPr>
          <a:xfrm>
            <a:off x="8143280" y="7576988"/>
            <a:ext cx="3544044" cy="450056"/>
            <a:chOff x="0" y="-9525"/>
            <a:chExt cx="4725392" cy="600075"/>
          </a:xfrm>
        </p:grpSpPr>
        <p:sp>
          <p:nvSpPr>
            <p:cNvPr id="142" name="Google Shape;142;p2"/>
            <p:cNvSpPr/>
            <p:nvPr/>
          </p:nvSpPr>
          <p:spPr>
            <a:xfrm>
              <a:off x="0" y="0"/>
              <a:ext cx="4725392" cy="590550"/>
            </a:xfrm>
            <a:custGeom>
              <a:rect b="b" l="l" r="r" t="t"/>
              <a:pathLst>
                <a:path extrusionOk="0"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43" name="Google Shape;143;p2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Custom Animations</a:t>
              </a:r>
              <a:endParaRPr/>
            </a:p>
          </p:txBody>
        </p:sp>
      </p:grpSp>
      <p:grpSp>
        <p:nvGrpSpPr>
          <p:cNvPr id="144" name="Google Shape;144;p2"/>
          <p:cNvGrpSpPr/>
          <p:nvPr/>
        </p:nvGrpSpPr>
        <p:grpSpPr>
          <a:xfrm>
            <a:off x="8143280" y="8132861"/>
            <a:ext cx="7794426" cy="971550"/>
            <a:chOff x="0" y="-85725"/>
            <a:chExt cx="10392568" cy="1295400"/>
          </a:xfrm>
        </p:grpSpPr>
        <p:sp>
          <p:nvSpPr>
            <p:cNvPr id="145" name="Google Shape;145;p2"/>
            <p:cNvSpPr/>
            <p:nvPr/>
          </p:nvSpPr>
          <p:spPr>
            <a:xfrm>
              <a:off x="0" y="0"/>
              <a:ext cx="10392568" cy="1209675"/>
            </a:xfrm>
            <a:custGeom>
              <a:rect b="b" l="l" r="r" t="t"/>
              <a:pathLst>
                <a:path extrusionOk="0" h="1209675" w="10392568">
                  <a:moveTo>
                    <a:pt x="0" y="0"/>
                  </a:moveTo>
                  <a:lnTo>
                    <a:pt x="10392568" y="0"/>
                  </a:lnTo>
                  <a:lnTo>
                    <a:pt x="1039256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46" name="Google Shape;146;p2"/>
            <p:cNvSpPr txBox="1"/>
            <p:nvPr/>
          </p:nvSpPr>
          <p:spPr>
            <a:xfrm>
              <a:off x="0" y="-85725"/>
              <a:ext cx="10392568" cy="12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7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Leverage AnimationController and Tween for creating custom animations with precise control.</a:t>
              </a:r>
              <a:endParaRPr/>
            </a:p>
          </p:txBody>
        </p:sp>
      </p:grpSp>
      <p:sp>
        <p:nvSpPr>
          <p:cNvPr descr="preencoded.png" id="147" name="Google Shape;147;p2"/>
          <p:cNvSpPr/>
          <p:nvPr/>
        </p:nvSpPr>
        <p:spPr>
          <a:xfrm>
            <a:off x="16516350" y="285750"/>
            <a:ext cx="1485900" cy="411064"/>
          </a:xfrm>
          <a:custGeom>
            <a:rect b="b" l="l" r="r" t="t"/>
            <a:pathLst>
              <a:path extrusionOk="0" h="411064" w="1485900">
                <a:moveTo>
                  <a:pt x="0" y="0"/>
                </a:moveTo>
                <a:lnTo>
                  <a:pt x="1485900" y="0"/>
                </a:lnTo>
                <a:lnTo>
                  <a:pt x="1485900" y="411064"/>
                </a:lnTo>
                <a:lnTo>
                  <a:pt x="0" y="411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0" r="-179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4F8FB"/>
            </a:gs>
            <a:gs pos="74000">
              <a:srgbClr val="AEC5E1"/>
            </a:gs>
            <a:gs pos="83000">
              <a:srgbClr val="AEC5E1"/>
            </a:gs>
            <a:gs pos="100000">
              <a:srgbClr val="C8D8EB"/>
            </a:gs>
          </a:gsLst>
          <a:lin ang="5400000" scaled="0"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52" name="Google Shape;152;p3"/>
          <p:cNvSpPr/>
          <p:nvPr/>
        </p:nvSpPr>
        <p:spPr>
          <a:xfrm>
            <a:off x="16516350" y="285750"/>
            <a:ext cx="1485900" cy="411064"/>
          </a:xfrm>
          <a:custGeom>
            <a:rect b="b" l="l" r="r" t="t"/>
            <a:pathLst>
              <a:path extrusionOk="0" h="411064" w="1485900">
                <a:moveTo>
                  <a:pt x="0" y="0"/>
                </a:moveTo>
                <a:lnTo>
                  <a:pt x="1485900" y="0"/>
                </a:lnTo>
                <a:lnTo>
                  <a:pt x="1485900" y="411064"/>
                </a:lnTo>
                <a:lnTo>
                  <a:pt x="0" y="411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80" r="-179" t="0"/>
            </a:stretch>
          </a:blipFill>
          <a:ln>
            <a:noFill/>
          </a:ln>
        </p:spPr>
      </p:sp>
      <p:sp>
        <p:nvSpPr>
          <p:cNvPr id="153" name="Google Shape;153;p3"/>
          <p:cNvSpPr txBox="1"/>
          <p:nvPr/>
        </p:nvSpPr>
        <p:spPr>
          <a:xfrm>
            <a:off x="6587835" y="696814"/>
            <a:ext cx="51123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Snippet for Custom Themes:</a:t>
            </a:r>
            <a:endParaRPr/>
          </a:p>
        </p:txBody>
      </p:sp>
      <p:grpSp>
        <p:nvGrpSpPr>
          <p:cNvPr id="154" name="Google Shape;154;p3"/>
          <p:cNvGrpSpPr/>
          <p:nvPr/>
        </p:nvGrpSpPr>
        <p:grpSpPr>
          <a:xfrm>
            <a:off x="4533898" y="1485900"/>
            <a:ext cx="9220052" cy="7951872"/>
            <a:chOff x="0" y="0"/>
            <a:chExt cx="5410708" cy="5240528"/>
          </a:xfrm>
        </p:grpSpPr>
        <p:sp>
          <p:nvSpPr>
            <p:cNvPr id="155" name="Google Shape;155;p3"/>
            <p:cNvSpPr/>
            <p:nvPr/>
          </p:nvSpPr>
          <p:spPr>
            <a:xfrm>
              <a:off x="6350" y="6350"/>
              <a:ext cx="5398008" cy="5227828"/>
            </a:xfrm>
            <a:custGeom>
              <a:rect b="b" l="l" r="r" t="t"/>
              <a:pathLst>
                <a:path extrusionOk="0" h="5227828" w="5398008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239258" y="0"/>
                  </a:lnTo>
                  <a:cubicBezTo>
                    <a:pt x="5326888" y="0"/>
                    <a:pt x="5398008" y="71120"/>
                    <a:pt x="5398008" y="158750"/>
                  </a:cubicBezTo>
                  <a:lnTo>
                    <a:pt x="5398008" y="5069078"/>
                  </a:lnTo>
                  <a:cubicBezTo>
                    <a:pt x="5398008" y="5156708"/>
                    <a:pt x="5326888" y="5227828"/>
                    <a:pt x="5239258" y="5227828"/>
                  </a:cubicBezTo>
                  <a:lnTo>
                    <a:pt x="158750" y="5227828"/>
                  </a:lnTo>
                  <a:cubicBezTo>
                    <a:pt x="71120" y="5227828"/>
                    <a:pt x="0" y="5156708"/>
                    <a:pt x="0" y="5069078"/>
                  </a:cubicBezTo>
                  <a:close/>
                </a:path>
              </a:pathLst>
            </a:custGeom>
            <a:solidFill>
              <a:srgbClr val="D0EE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0" y="0"/>
              <a:ext cx="5410708" cy="5240528"/>
            </a:xfrm>
            <a:custGeom>
              <a:rect b="b" l="l" r="r" t="t"/>
              <a:pathLst>
                <a:path extrusionOk="0" h="5240528" w="5410708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245608" y="0"/>
                  </a:lnTo>
                  <a:lnTo>
                    <a:pt x="5245608" y="6350"/>
                  </a:lnTo>
                  <a:lnTo>
                    <a:pt x="5245608" y="0"/>
                  </a:lnTo>
                  <a:cubicBezTo>
                    <a:pt x="5336794" y="0"/>
                    <a:pt x="5410708" y="73914"/>
                    <a:pt x="5410708" y="165100"/>
                  </a:cubicBezTo>
                  <a:lnTo>
                    <a:pt x="5404358" y="165100"/>
                  </a:lnTo>
                  <a:lnTo>
                    <a:pt x="5410708" y="165100"/>
                  </a:lnTo>
                  <a:lnTo>
                    <a:pt x="5410708" y="5075428"/>
                  </a:lnTo>
                  <a:lnTo>
                    <a:pt x="5404358" y="5075428"/>
                  </a:lnTo>
                  <a:lnTo>
                    <a:pt x="5410708" y="5075428"/>
                  </a:lnTo>
                  <a:cubicBezTo>
                    <a:pt x="5410708" y="5166614"/>
                    <a:pt x="5336794" y="5240528"/>
                    <a:pt x="5245608" y="5240528"/>
                  </a:cubicBezTo>
                  <a:lnTo>
                    <a:pt x="5245608" y="5234178"/>
                  </a:lnTo>
                  <a:lnTo>
                    <a:pt x="5245608" y="5240528"/>
                  </a:lnTo>
                  <a:lnTo>
                    <a:pt x="165100" y="5240528"/>
                  </a:lnTo>
                  <a:lnTo>
                    <a:pt x="165100" y="5234178"/>
                  </a:lnTo>
                  <a:lnTo>
                    <a:pt x="165100" y="5240528"/>
                  </a:lnTo>
                  <a:cubicBezTo>
                    <a:pt x="73914" y="5240528"/>
                    <a:pt x="0" y="5166614"/>
                    <a:pt x="0" y="507542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75428"/>
                  </a:lnTo>
                  <a:lnTo>
                    <a:pt x="6350" y="5075428"/>
                  </a:lnTo>
                  <a:lnTo>
                    <a:pt x="12700" y="5075428"/>
                  </a:lnTo>
                  <a:cubicBezTo>
                    <a:pt x="12700" y="5159629"/>
                    <a:pt x="80899" y="5227828"/>
                    <a:pt x="165100" y="5227828"/>
                  </a:cubicBezTo>
                  <a:lnTo>
                    <a:pt x="5245608" y="5227828"/>
                  </a:lnTo>
                  <a:cubicBezTo>
                    <a:pt x="5329809" y="5227828"/>
                    <a:pt x="5398008" y="5159629"/>
                    <a:pt x="5398008" y="5075428"/>
                  </a:cubicBezTo>
                  <a:lnTo>
                    <a:pt x="5398008" y="165100"/>
                  </a:lnTo>
                  <a:cubicBezTo>
                    <a:pt x="5398008" y="80899"/>
                    <a:pt x="5329809" y="12700"/>
                    <a:pt x="5245608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6D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3"/>
          <p:cNvSpPr txBox="1"/>
          <p:nvPr/>
        </p:nvSpPr>
        <p:spPr>
          <a:xfrm>
            <a:off x="4745999" y="2742843"/>
            <a:ext cx="8795998" cy="4801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final ThemeData customTheme = ThemeData(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primaryColor: Colors.deepPurple,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accentColor: Colors.teal,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scaffoldBackgroundColor: Colors.white,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textTheme: TextTheme(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headline1: TextStyle(fontSize: 32, fontWeight: FontWeight.bold),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bodyText1: TextStyle(fontSize: 16, color: Colors.black87),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void main()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runApp(MaterialApp(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theme: customTheme,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home: MyHomePage(),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));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4F8FB"/>
            </a:gs>
            <a:gs pos="74000">
              <a:srgbClr val="AEC5E1"/>
            </a:gs>
            <a:gs pos="83000">
              <a:srgbClr val="AEC5E1"/>
            </a:gs>
            <a:gs pos="100000">
              <a:srgbClr val="C8D8EB"/>
            </a:gs>
          </a:gsLst>
          <a:lin ang="5400000" scaled="0"/>
        </a:gra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62" name="Google Shape;162;p4"/>
          <p:cNvSpPr/>
          <p:nvPr/>
        </p:nvSpPr>
        <p:spPr>
          <a:xfrm>
            <a:off x="16516350" y="285750"/>
            <a:ext cx="1485900" cy="411064"/>
          </a:xfrm>
          <a:custGeom>
            <a:rect b="b" l="l" r="r" t="t"/>
            <a:pathLst>
              <a:path extrusionOk="0" h="411064" w="1485900">
                <a:moveTo>
                  <a:pt x="0" y="0"/>
                </a:moveTo>
                <a:lnTo>
                  <a:pt x="1485900" y="0"/>
                </a:lnTo>
                <a:lnTo>
                  <a:pt x="1485900" y="411064"/>
                </a:lnTo>
                <a:lnTo>
                  <a:pt x="0" y="411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80" r="-179" t="0"/>
            </a:stretch>
          </a:blipFill>
          <a:ln>
            <a:noFill/>
          </a:ln>
        </p:spPr>
      </p:sp>
      <p:sp>
        <p:nvSpPr>
          <p:cNvPr id="163" name="Google Shape;163;p4"/>
          <p:cNvSpPr txBox="1"/>
          <p:nvPr/>
        </p:nvSpPr>
        <p:spPr>
          <a:xfrm>
            <a:off x="6705600" y="296445"/>
            <a:ext cx="56803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Snippet for Custom Animations:</a:t>
            </a:r>
            <a:endParaRPr/>
          </a:p>
        </p:txBody>
      </p:sp>
      <p:grpSp>
        <p:nvGrpSpPr>
          <p:cNvPr id="164" name="Google Shape;164;p4"/>
          <p:cNvGrpSpPr/>
          <p:nvPr/>
        </p:nvGrpSpPr>
        <p:grpSpPr>
          <a:xfrm>
            <a:off x="486975" y="858975"/>
            <a:ext cx="16579071" cy="8206143"/>
            <a:chOff x="-263359" y="0"/>
            <a:chExt cx="5668059" cy="5240528"/>
          </a:xfrm>
        </p:grpSpPr>
        <p:sp>
          <p:nvSpPr>
            <p:cNvPr id="165" name="Google Shape;165;p4"/>
            <p:cNvSpPr/>
            <p:nvPr/>
          </p:nvSpPr>
          <p:spPr>
            <a:xfrm>
              <a:off x="-263359" y="6348"/>
              <a:ext cx="5667908" cy="5227828"/>
            </a:xfrm>
            <a:custGeom>
              <a:rect b="b" l="l" r="r" t="t"/>
              <a:pathLst>
                <a:path extrusionOk="0" h="5227828" w="5398008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239258" y="0"/>
                  </a:lnTo>
                  <a:cubicBezTo>
                    <a:pt x="5326888" y="0"/>
                    <a:pt x="5398008" y="71120"/>
                    <a:pt x="5398008" y="158750"/>
                  </a:cubicBezTo>
                  <a:lnTo>
                    <a:pt x="5398008" y="5069078"/>
                  </a:lnTo>
                  <a:cubicBezTo>
                    <a:pt x="5398008" y="5156708"/>
                    <a:pt x="5326888" y="5227828"/>
                    <a:pt x="5239258" y="5227828"/>
                  </a:cubicBezTo>
                  <a:lnTo>
                    <a:pt x="158750" y="5227828"/>
                  </a:lnTo>
                  <a:cubicBezTo>
                    <a:pt x="71120" y="5227828"/>
                    <a:pt x="0" y="5156708"/>
                    <a:pt x="0" y="5069078"/>
                  </a:cubicBezTo>
                  <a:close/>
                </a:path>
              </a:pathLst>
            </a:custGeom>
            <a:solidFill>
              <a:srgbClr val="D0EE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-263017" y="0"/>
              <a:ext cx="5667717" cy="5240528"/>
            </a:xfrm>
            <a:custGeom>
              <a:rect b="b" l="l" r="r" t="t"/>
              <a:pathLst>
                <a:path extrusionOk="0" h="5240528" w="5410708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245608" y="0"/>
                  </a:lnTo>
                  <a:lnTo>
                    <a:pt x="5245608" y="6350"/>
                  </a:lnTo>
                  <a:lnTo>
                    <a:pt x="5245608" y="0"/>
                  </a:lnTo>
                  <a:cubicBezTo>
                    <a:pt x="5336794" y="0"/>
                    <a:pt x="5410708" y="73914"/>
                    <a:pt x="5410708" y="165100"/>
                  </a:cubicBezTo>
                  <a:lnTo>
                    <a:pt x="5404358" y="165100"/>
                  </a:lnTo>
                  <a:lnTo>
                    <a:pt x="5410708" y="165100"/>
                  </a:lnTo>
                  <a:lnTo>
                    <a:pt x="5410708" y="5075428"/>
                  </a:lnTo>
                  <a:lnTo>
                    <a:pt x="5404358" y="5075428"/>
                  </a:lnTo>
                  <a:lnTo>
                    <a:pt x="5410708" y="5075428"/>
                  </a:lnTo>
                  <a:cubicBezTo>
                    <a:pt x="5410708" y="5166614"/>
                    <a:pt x="5336794" y="5240528"/>
                    <a:pt x="5245608" y="5240528"/>
                  </a:cubicBezTo>
                  <a:lnTo>
                    <a:pt x="5245608" y="5234178"/>
                  </a:lnTo>
                  <a:lnTo>
                    <a:pt x="5245608" y="5240528"/>
                  </a:lnTo>
                  <a:lnTo>
                    <a:pt x="165100" y="5240528"/>
                  </a:lnTo>
                  <a:lnTo>
                    <a:pt x="165100" y="5234178"/>
                  </a:lnTo>
                  <a:lnTo>
                    <a:pt x="165100" y="5240528"/>
                  </a:lnTo>
                  <a:cubicBezTo>
                    <a:pt x="73914" y="5240528"/>
                    <a:pt x="0" y="5166614"/>
                    <a:pt x="0" y="507542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75428"/>
                  </a:lnTo>
                  <a:lnTo>
                    <a:pt x="6350" y="5075428"/>
                  </a:lnTo>
                  <a:lnTo>
                    <a:pt x="12700" y="5075428"/>
                  </a:lnTo>
                  <a:cubicBezTo>
                    <a:pt x="12700" y="5159629"/>
                    <a:pt x="80899" y="5227828"/>
                    <a:pt x="165100" y="5227828"/>
                  </a:cubicBezTo>
                  <a:lnTo>
                    <a:pt x="5245608" y="5227828"/>
                  </a:lnTo>
                  <a:cubicBezTo>
                    <a:pt x="5329809" y="5227828"/>
                    <a:pt x="5398008" y="5159629"/>
                    <a:pt x="5398008" y="5075428"/>
                  </a:cubicBezTo>
                  <a:lnTo>
                    <a:pt x="5398008" y="165100"/>
                  </a:lnTo>
                  <a:cubicBezTo>
                    <a:pt x="5398008" y="80899"/>
                    <a:pt x="5329809" y="12700"/>
                    <a:pt x="5245608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6D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4"/>
          <p:cNvSpPr txBox="1"/>
          <p:nvPr/>
        </p:nvSpPr>
        <p:spPr>
          <a:xfrm>
            <a:off x="794700" y="1634100"/>
            <a:ext cx="10695600" cy="7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class AnimatedContainerExample extends StatefulWidget {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const AnimatedContainerExample({super.key});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@override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_AnimatedContainerExampleState createState() =&gt; _AnimatedContainerExampleState();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class _AnimatedContainerExampleState extends State&lt;AnimatedContainerExample&gt;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with SingleTickerProviderStateMixin {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late AnimationController _controller; // Use `late` for deferred initialization.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late Animation&lt;double&gt; _animation;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@override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void initState() {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super.initState();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_controller = AnimationController(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duration: const Duration(seconds: 2),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vsync: this,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)..repeat(reverse: true); // Automatically repeat the animation with reverse.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_animation = Tween&lt;double&gt;(begin: 100, end: 200).animate(_controller); // Tween interpolation.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" name="Google Shape;168;p4"/>
          <p:cNvSpPr txBox="1"/>
          <p:nvPr/>
        </p:nvSpPr>
        <p:spPr>
          <a:xfrm>
            <a:off x="11676200" y="2280600"/>
            <a:ext cx="60843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@override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Widget build(BuildContext context) {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Scaffold(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appBar: AppBar(title: const Text('Animated Container Example')),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body: Center(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child: AnimatedBuilder(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animation: _animation,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builder: (context, child) {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return Container(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width: _animation.value,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height: _animation.value,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color: Colors.blue,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},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),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),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6C6D1"/>
          </a:solidFill>
          <a:ln>
            <a:noFill/>
          </a:ln>
        </p:spPr>
      </p:sp>
      <p:sp>
        <p:nvSpPr>
          <p:cNvPr id="178" name="Google Shape;178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2E2E8"/>
          </a:solidFill>
          <a:ln>
            <a:noFill/>
          </a:ln>
        </p:spPr>
      </p:sp>
      <p:sp>
        <p:nvSpPr>
          <p:cNvPr descr="preencoded.png" id="179" name="Google Shape;179;p5">
            <a:hlinkClick r:id="rId3"/>
          </p:cNvPr>
          <p:cNvSpPr/>
          <p:nvPr/>
        </p:nvSpPr>
        <p:spPr>
          <a:xfrm>
            <a:off x="16049019" y="9686925"/>
            <a:ext cx="2153256" cy="514350"/>
          </a:xfrm>
          <a:custGeom>
            <a:rect b="b" l="l" r="r" t="t"/>
            <a:pathLst>
              <a:path extrusionOk="0"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180" name="Google Shape;180;p5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1" name="Google Shape;181;p5"/>
          <p:cNvGrpSpPr/>
          <p:nvPr/>
        </p:nvGrpSpPr>
        <p:grpSpPr>
          <a:xfrm>
            <a:off x="992238" y="1252240"/>
            <a:ext cx="9445526" cy="1793378"/>
            <a:chOff x="0" y="-28575"/>
            <a:chExt cx="12594035" cy="2391172"/>
          </a:xfrm>
        </p:grpSpPr>
        <p:sp>
          <p:nvSpPr>
            <p:cNvPr id="182" name="Google Shape;182;p5"/>
            <p:cNvSpPr/>
            <p:nvPr/>
          </p:nvSpPr>
          <p:spPr>
            <a:xfrm>
              <a:off x="0" y="0"/>
              <a:ext cx="12594035" cy="2362597"/>
            </a:xfrm>
            <a:custGeom>
              <a:rect b="b" l="l" r="r" t="t"/>
              <a:pathLst>
                <a:path extrusionOk="0"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3" name="Google Shape;183;p5"/>
            <p:cNvSpPr txBox="1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7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562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Microinteractions in Flutter</a:t>
              </a:r>
              <a:endParaRPr/>
            </a:p>
          </p:txBody>
        </p:sp>
      </p:grpSp>
      <p:sp>
        <p:nvSpPr>
          <p:cNvPr descr="preencoded.png" id="184" name="Google Shape;184;p5"/>
          <p:cNvSpPr/>
          <p:nvPr/>
        </p:nvSpPr>
        <p:spPr>
          <a:xfrm>
            <a:off x="992238" y="3470821"/>
            <a:ext cx="708720" cy="708720"/>
          </a:xfrm>
          <a:custGeom>
            <a:rect b="b" l="l" r="r" t="t"/>
            <a:pathLst>
              <a:path extrusionOk="0"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5" name="Google Shape;185;p5"/>
          <p:cNvGrpSpPr/>
          <p:nvPr/>
        </p:nvGrpSpPr>
        <p:grpSpPr>
          <a:xfrm>
            <a:off x="992238" y="4455914"/>
            <a:ext cx="2864941" cy="450056"/>
            <a:chOff x="0" y="-9525"/>
            <a:chExt cx="3819922" cy="600075"/>
          </a:xfrm>
        </p:grpSpPr>
        <p:sp>
          <p:nvSpPr>
            <p:cNvPr id="186" name="Google Shape;186;p5"/>
            <p:cNvSpPr/>
            <p:nvPr/>
          </p:nvSpPr>
          <p:spPr>
            <a:xfrm>
              <a:off x="0" y="0"/>
              <a:ext cx="3819922" cy="590550"/>
            </a:xfrm>
            <a:custGeom>
              <a:rect b="b" l="l" r="r" t="t"/>
              <a:pathLst>
                <a:path extrusionOk="0" h="590550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7" name="Google Shape;187;p5"/>
            <p:cNvSpPr txBox="1"/>
            <p:nvPr/>
          </p:nvSpPr>
          <p:spPr>
            <a:xfrm>
              <a:off x="0" y="-9525"/>
              <a:ext cx="3819922" cy="600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5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Button Effects</a:t>
              </a:r>
              <a:endParaRPr/>
            </a:p>
          </p:txBody>
        </p:sp>
      </p:grpSp>
      <p:grpSp>
        <p:nvGrpSpPr>
          <p:cNvPr id="188" name="Google Shape;188;p5"/>
          <p:cNvGrpSpPr/>
          <p:nvPr/>
        </p:nvGrpSpPr>
        <p:grpSpPr>
          <a:xfrm>
            <a:off x="992238" y="5011787"/>
            <a:ext cx="2864941" cy="2332435"/>
            <a:chOff x="0" y="-85725"/>
            <a:chExt cx="3819922" cy="3109913"/>
          </a:xfrm>
        </p:grpSpPr>
        <p:sp>
          <p:nvSpPr>
            <p:cNvPr id="189" name="Google Shape;189;p5"/>
            <p:cNvSpPr/>
            <p:nvPr/>
          </p:nvSpPr>
          <p:spPr>
            <a:xfrm>
              <a:off x="0" y="0"/>
              <a:ext cx="3819922" cy="3024188"/>
            </a:xfrm>
            <a:custGeom>
              <a:rect b="b" l="l" r="r" t="t"/>
              <a:pathLst>
                <a:path extrusionOk="0" h="3024188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3024188"/>
                  </a:lnTo>
                  <a:lnTo>
                    <a:pt x="0" y="3024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0" name="Google Shape;190;p5"/>
            <p:cNvSpPr txBox="1"/>
            <p:nvPr/>
          </p:nvSpPr>
          <p:spPr>
            <a:xfrm>
              <a:off x="0" y="-85725"/>
              <a:ext cx="3819922" cy="31099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7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Create responsive button press effects that provide immediate visual feedback.</a:t>
              </a:r>
              <a:endParaRPr/>
            </a:p>
          </p:txBody>
        </p:sp>
      </p:grpSp>
      <p:sp>
        <p:nvSpPr>
          <p:cNvPr descr="preencoded.png" id="191" name="Google Shape;191;p5"/>
          <p:cNvSpPr/>
          <p:nvPr/>
        </p:nvSpPr>
        <p:spPr>
          <a:xfrm>
            <a:off x="4282380" y="3470821"/>
            <a:ext cx="708720" cy="708720"/>
          </a:xfrm>
          <a:custGeom>
            <a:rect b="b" l="l" r="r" t="t"/>
            <a:pathLst>
              <a:path extrusionOk="0"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2" name="Google Shape;192;p5"/>
          <p:cNvGrpSpPr/>
          <p:nvPr/>
        </p:nvGrpSpPr>
        <p:grpSpPr>
          <a:xfrm>
            <a:off x="4282380" y="4455914"/>
            <a:ext cx="2865090" cy="892969"/>
            <a:chOff x="0" y="-9525"/>
            <a:chExt cx="3820120" cy="1190625"/>
          </a:xfrm>
        </p:grpSpPr>
        <p:sp>
          <p:nvSpPr>
            <p:cNvPr id="193" name="Google Shape;193;p5"/>
            <p:cNvSpPr/>
            <p:nvPr/>
          </p:nvSpPr>
          <p:spPr>
            <a:xfrm>
              <a:off x="0" y="0"/>
              <a:ext cx="3820120" cy="1181100"/>
            </a:xfrm>
            <a:custGeom>
              <a:rect b="b" l="l" r="r" t="t"/>
              <a:pathLst>
                <a:path extrusionOk="0" h="1181100" w="3820120">
                  <a:moveTo>
                    <a:pt x="0" y="0"/>
                  </a:moveTo>
                  <a:lnTo>
                    <a:pt x="3820120" y="0"/>
                  </a:lnTo>
                  <a:lnTo>
                    <a:pt x="382012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4" name="Google Shape;194;p5"/>
            <p:cNvSpPr txBox="1"/>
            <p:nvPr/>
          </p:nvSpPr>
          <p:spPr>
            <a:xfrm>
              <a:off x="0" y="-9525"/>
              <a:ext cx="3820120" cy="1190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5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Loading Spinners</a:t>
              </a:r>
              <a:endParaRPr/>
            </a:p>
          </p:txBody>
        </p:sp>
      </p:grpSp>
      <p:grpSp>
        <p:nvGrpSpPr>
          <p:cNvPr id="195" name="Google Shape;195;p5"/>
          <p:cNvGrpSpPr/>
          <p:nvPr/>
        </p:nvGrpSpPr>
        <p:grpSpPr>
          <a:xfrm>
            <a:off x="4282380" y="5454700"/>
            <a:ext cx="2865090" cy="2332435"/>
            <a:chOff x="0" y="-85725"/>
            <a:chExt cx="3820120" cy="3109913"/>
          </a:xfrm>
        </p:grpSpPr>
        <p:sp>
          <p:nvSpPr>
            <p:cNvPr id="196" name="Google Shape;196;p5"/>
            <p:cNvSpPr/>
            <p:nvPr/>
          </p:nvSpPr>
          <p:spPr>
            <a:xfrm>
              <a:off x="0" y="0"/>
              <a:ext cx="3820120" cy="3024188"/>
            </a:xfrm>
            <a:custGeom>
              <a:rect b="b" l="l" r="r" t="t"/>
              <a:pathLst>
                <a:path extrusionOk="0" h="3024188" w="3820120">
                  <a:moveTo>
                    <a:pt x="0" y="0"/>
                  </a:moveTo>
                  <a:lnTo>
                    <a:pt x="3820120" y="0"/>
                  </a:lnTo>
                  <a:lnTo>
                    <a:pt x="3820120" y="3024188"/>
                  </a:lnTo>
                  <a:lnTo>
                    <a:pt x="0" y="3024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7" name="Google Shape;197;p5"/>
            <p:cNvSpPr txBox="1"/>
            <p:nvPr/>
          </p:nvSpPr>
          <p:spPr>
            <a:xfrm>
              <a:off x="0" y="-85725"/>
              <a:ext cx="3820120" cy="31099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7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Implement engaging loading indicators to maintain user attention during wait times.</a:t>
              </a:r>
              <a:endParaRPr/>
            </a:p>
          </p:txBody>
        </p:sp>
      </p:grpSp>
      <p:sp>
        <p:nvSpPr>
          <p:cNvPr descr="preencoded.png" id="198" name="Google Shape;198;p5"/>
          <p:cNvSpPr/>
          <p:nvPr/>
        </p:nvSpPr>
        <p:spPr>
          <a:xfrm>
            <a:off x="7572672" y="3470821"/>
            <a:ext cx="708720" cy="708720"/>
          </a:xfrm>
          <a:custGeom>
            <a:rect b="b" l="l" r="r" t="t"/>
            <a:pathLst>
              <a:path extrusionOk="0"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9" name="Google Shape;199;p5"/>
          <p:cNvGrpSpPr/>
          <p:nvPr/>
        </p:nvGrpSpPr>
        <p:grpSpPr>
          <a:xfrm>
            <a:off x="7572672" y="4455914"/>
            <a:ext cx="2864941" cy="892969"/>
            <a:chOff x="0" y="-9525"/>
            <a:chExt cx="3819922" cy="1190625"/>
          </a:xfrm>
        </p:grpSpPr>
        <p:sp>
          <p:nvSpPr>
            <p:cNvPr id="200" name="Google Shape;200;p5"/>
            <p:cNvSpPr/>
            <p:nvPr/>
          </p:nvSpPr>
          <p:spPr>
            <a:xfrm>
              <a:off x="0" y="0"/>
              <a:ext cx="3819922" cy="1181100"/>
            </a:xfrm>
            <a:custGeom>
              <a:rect b="b" l="l" r="r" t="t"/>
              <a:pathLst>
                <a:path extrusionOk="0" h="1181100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1" name="Google Shape;201;p5"/>
            <p:cNvSpPr txBox="1"/>
            <p:nvPr/>
          </p:nvSpPr>
          <p:spPr>
            <a:xfrm>
              <a:off x="0" y="-9525"/>
              <a:ext cx="3819922" cy="1190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5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Swipe Animations</a:t>
              </a:r>
              <a:endParaRPr/>
            </a:p>
          </p:txBody>
        </p:sp>
      </p:grpSp>
      <p:grpSp>
        <p:nvGrpSpPr>
          <p:cNvPr id="202" name="Google Shape;202;p5"/>
          <p:cNvGrpSpPr/>
          <p:nvPr/>
        </p:nvGrpSpPr>
        <p:grpSpPr>
          <a:xfrm>
            <a:off x="7572672" y="5454700"/>
            <a:ext cx="2864941" cy="1425179"/>
            <a:chOff x="0" y="-85725"/>
            <a:chExt cx="3819922" cy="1900238"/>
          </a:xfrm>
        </p:grpSpPr>
        <p:sp>
          <p:nvSpPr>
            <p:cNvPr id="203" name="Google Shape;203;p5"/>
            <p:cNvSpPr/>
            <p:nvPr/>
          </p:nvSpPr>
          <p:spPr>
            <a:xfrm>
              <a:off x="0" y="0"/>
              <a:ext cx="3819922" cy="1814513"/>
            </a:xfrm>
            <a:custGeom>
              <a:rect b="b" l="l" r="r" t="t"/>
              <a:pathLst>
                <a:path extrusionOk="0" h="1814513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4" name="Google Shape;204;p5"/>
            <p:cNvSpPr txBox="1"/>
            <p:nvPr/>
          </p:nvSpPr>
          <p:spPr>
            <a:xfrm>
              <a:off x="0" y="-85725"/>
              <a:ext cx="3819922" cy="1900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7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Add swipe-to-refresh animations that feel natural and intuitive.</a:t>
              </a:r>
              <a:endParaRPr/>
            </a:p>
          </p:txBody>
        </p:sp>
      </p:grpSp>
      <p:grpSp>
        <p:nvGrpSpPr>
          <p:cNvPr id="205" name="Google Shape;205;p5"/>
          <p:cNvGrpSpPr/>
          <p:nvPr/>
        </p:nvGrpSpPr>
        <p:grpSpPr>
          <a:xfrm>
            <a:off x="992238" y="8041778"/>
            <a:ext cx="9445526" cy="971550"/>
            <a:chOff x="0" y="-85725"/>
            <a:chExt cx="12594035" cy="1295400"/>
          </a:xfrm>
        </p:grpSpPr>
        <p:sp>
          <p:nvSpPr>
            <p:cNvPr id="206" name="Google Shape;206;p5"/>
            <p:cNvSpPr/>
            <p:nvPr/>
          </p:nvSpPr>
          <p:spPr>
            <a:xfrm>
              <a:off x="0" y="0"/>
              <a:ext cx="12594035" cy="1209675"/>
            </a:xfrm>
            <a:custGeom>
              <a:rect b="b" l="l" r="r" t="t"/>
              <a:pathLst>
                <a:path extrusionOk="0"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7" name="Google Shape;207;p5"/>
            <p:cNvSpPr txBox="1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7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Use Flutter's InkWell or GestureDetector widgets to implement touch interactions for these microinteractions.</a:t>
              </a:r>
              <a:endParaRPr/>
            </a:p>
          </p:txBody>
        </p:sp>
      </p:grpSp>
      <p:sp>
        <p:nvSpPr>
          <p:cNvPr descr="preencoded.png" id="208" name="Google Shape;208;p5"/>
          <p:cNvSpPr/>
          <p:nvPr/>
        </p:nvSpPr>
        <p:spPr>
          <a:xfrm>
            <a:off x="16516350" y="285750"/>
            <a:ext cx="1485900" cy="411064"/>
          </a:xfrm>
          <a:custGeom>
            <a:rect b="b" l="l" r="r" t="t"/>
            <a:pathLst>
              <a:path extrusionOk="0" h="411064" w="1485900">
                <a:moveTo>
                  <a:pt x="0" y="0"/>
                </a:moveTo>
                <a:lnTo>
                  <a:pt x="1485900" y="0"/>
                </a:lnTo>
                <a:lnTo>
                  <a:pt x="1485900" y="411064"/>
                </a:lnTo>
                <a:lnTo>
                  <a:pt x="0" y="411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180" r="-179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4F8FB"/>
            </a:gs>
            <a:gs pos="74000">
              <a:srgbClr val="AEC5E1"/>
            </a:gs>
            <a:gs pos="83000">
              <a:srgbClr val="AEC5E1"/>
            </a:gs>
            <a:gs pos="100000">
              <a:srgbClr val="C8D8EB"/>
            </a:gs>
          </a:gsLst>
          <a:lin ang="5400000" scaled="0"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13" name="Google Shape;213;p6"/>
          <p:cNvSpPr/>
          <p:nvPr/>
        </p:nvSpPr>
        <p:spPr>
          <a:xfrm>
            <a:off x="16516350" y="285750"/>
            <a:ext cx="1485900" cy="411064"/>
          </a:xfrm>
          <a:custGeom>
            <a:rect b="b" l="l" r="r" t="t"/>
            <a:pathLst>
              <a:path extrusionOk="0" h="411064" w="1485900">
                <a:moveTo>
                  <a:pt x="0" y="0"/>
                </a:moveTo>
                <a:lnTo>
                  <a:pt x="1485900" y="0"/>
                </a:lnTo>
                <a:lnTo>
                  <a:pt x="1485900" y="411064"/>
                </a:lnTo>
                <a:lnTo>
                  <a:pt x="0" y="411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80" r="-179" t="0"/>
            </a:stretch>
          </a:blipFill>
          <a:ln>
            <a:noFill/>
          </a:ln>
        </p:spPr>
      </p:sp>
      <p:sp>
        <p:nvSpPr>
          <p:cNvPr id="214" name="Google Shape;214;p6"/>
          <p:cNvSpPr txBox="1"/>
          <p:nvPr/>
        </p:nvSpPr>
        <p:spPr>
          <a:xfrm>
            <a:off x="6705437" y="696814"/>
            <a:ext cx="56803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Snippet for Micro Interactions:</a:t>
            </a:r>
            <a:endParaRPr/>
          </a:p>
        </p:txBody>
      </p:sp>
      <p:grpSp>
        <p:nvGrpSpPr>
          <p:cNvPr id="215" name="Google Shape;215;p6"/>
          <p:cNvGrpSpPr/>
          <p:nvPr/>
        </p:nvGrpSpPr>
        <p:grpSpPr>
          <a:xfrm>
            <a:off x="4609715" y="1652165"/>
            <a:ext cx="9871812" cy="7619987"/>
            <a:chOff x="0" y="0"/>
            <a:chExt cx="5410708" cy="5240528"/>
          </a:xfrm>
        </p:grpSpPr>
        <p:sp>
          <p:nvSpPr>
            <p:cNvPr id="216" name="Google Shape;216;p6"/>
            <p:cNvSpPr/>
            <p:nvPr/>
          </p:nvSpPr>
          <p:spPr>
            <a:xfrm>
              <a:off x="6350" y="6350"/>
              <a:ext cx="5398008" cy="5227828"/>
            </a:xfrm>
            <a:custGeom>
              <a:rect b="b" l="l" r="r" t="t"/>
              <a:pathLst>
                <a:path extrusionOk="0" h="5227828" w="5398008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239258" y="0"/>
                  </a:lnTo>
                  <a:cubicBezTo>
                    <a:pt x="5326888" y="0"/>
                    <a:pt x="5398008" y="71120"/>
                    <a:pt x="5398008" y="158750"/>
                  </a:cubicBezTo>
                  <a:lnTo>
                    <a:pt x="5398008" y="5069078"/>
                  </a:lnTo>
                  <a:cubicBezTo>
                    <a:pt x="5398008" y="5156708"/>
                    <a:pt x="5326888" y="5227828"/>
                    <a:pt x="5239258" y="5227828"/>
                  </a:cubicBezTo>
                  <a:lnTo>
                    <a:pt x="158750" y="5227828"/>
                  </a:lnTo>
                  <a:cubicBezTo>
                    <a:pt x="71120" y="5227828"/>
                    <a:pt x="0" y="5156708"/>
                    <a:pt x="0" y="5069078"/>
                  </a:cubicBezTo>
                  <a:close/>
                </a:path>
              </a:pathLst>
            </a:custGeom>
            <a:solidFill>
              <a:srgbClr val="D0EE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0" y="0"/>
              <a:ext cx="5410708" cy="5240528"/>
            </a:xfrm>
            <a:custGeom>
              <a:rect b="b" l="l" r="r" t="t"/>
              <a:pathLst>
                <a:path extrusionOk="0" h="5240528" w="5410708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245608" y="0"/>
                  </a:lnTo>
                  <a:lnTo>
                    <a:pt x="5245608" y="6350"/>
                  </a:lnTo>
                  <a:lnTo>
                    <a:pt x="5245608" y="0"/>
                  </a:lnTo>
                  <a:cubicBezTo>
                    <a:pt x="5336794" y="0"/>
                    <a:pt x="5410708" y="73914"/>
                    <a:pt x="5410708" y="165100"/>
                  </a:cubicBezTo>
                  <a:lnTo>
                    <a:pt x="5404358" y="165100"/>
                  </a:lnTo>
                  <a:lnTo>
                    <a:pt x="5410708" y="165100"/>
                  </a:lnTo>
                  <a:lnTo>
                    <a:pt x="5410708" y="5075428"/>
                  </a:lnTo>
                  <a:lnTo>
                    <a:pt x="5404358" y="5075428"/>
                  </a:lnTo>
                  <a:lnTo>
                    <a:pt x="5410708" y="5075428"/>
                  </a:lnTo>
                  <a:cubicBezTo>
                    <a:pt x="5410708" y="5166614"/>
                    <a:pt x="5336794" y="5240528"/>
                    <a:pt x="5245608" y="5240528"/>
                  </a:cubicBezTo>
                  <a:lnTo>
                    <a:pt x="5245608" y="5234178"/>
                  </a:lnTo>
                  <a:lnTo>
                    <a:pt x="5245608" y="5240528"/>
                  </a:lnTo>
                  <a:lnTo>
                    <a:pt x="165100" y="5240528"/>
                  </a:lnTo>
                  <a:lnTo>
                    <a:pt x="165100" y="5234178"/>
                  </a:lnTo>
                  <a:lnTo>
                    <a:pt x="165100" y="5240528"/>
                  </a:lnTo>
                  <a:cubicBezTo>
                    <a:pt x="73914" y="5240528"/>
                    <a:pt x="0" y="5166614"/>
                    <a:pt x="0" y="507542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75428"/>
                  </a:lnTo>
                  <a:lnTo>
                    <a:pt x="6350" y="5075428"/>
                  </a:lnTo>
                  <a:lnTo>
                    <a:pt x="12700" y="5075428"/>
                  </a:lnTo>
                  <a:cubicBezTo>
                    <a:pt x="12700" y="5159629"/>
                    <a:pt x="80899" y="5227828"/>
                    <a:pt x="165100" y="5227828"/>
                  </a:cubicBezTo>
                  <a:lnTo>
                    <a:pt x="5245608" y="5227828"/>
                  </a:lnTo>
                  <a:cubicBezTo>
                    <a:pt x="5329809" y="5227828"/>
                    <a:pt x="5398008" y="5159629"/>
                    <a:pt x="5398008" y="5075428"/>
                  </a:cubicBezTo>
                  <a:lnTo>
                    <a:pt x="5398008" y="165100"/>
                  </a:lnTo>
                  <a:cubicBezTo>
                    <a:pt x="5398008" y="80899"/>
                    <a:pt x="5329809" y="12700"/>
                    <a:pt x="5245608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6D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6"/>
          <p:cNvSpPr txBox="1"/>
          <p:nvPr/>
        </p:nvSpPr>
        <p:spPr>
          <a:xfrm>
            <a:off x="5274259" y="1953505"/>
            <a:ext cx="8542800" cy="7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class MicrointeractionExample extends StatelessWidget {</a:t>
            </a:r>
            <a:endParaRPr b="0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const MicrointeractionExample({super.key});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@override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Widget build(BuildContext context)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return Scaffold(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body: Center(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child: InkWell(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onTap: 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// Handle tap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},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child: Container(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padding: EdgeInsets.all(16),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decoration: BoxDecoration(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  color: Colors.blue,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  borderRadius: BorderRadius.circular(8),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child: Text(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  'Press Me',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  style: TextStyle(color: Colors.white, fontSize: 18),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6C6D1"/>
          </a:solidFill>
          <a:ln>
            <a:noFill/>
          </a:ln>
        </p:spPr>
      </p:sp>
      <p:sp>
        <p:nvSpPr>
          <p:cNvPr id="228" name="Google Shape;228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2E2E8"/>
          </a:solidFill>
          <a:ln>
            <a:noFill/>
          </a:ln>
        </p:spPr>
      </p:sp>
      <p:sp>
        <p:nvSpPr>
          <p:cNvPr descr="preencoded.png" id="229" name="Google Shape;229;p7"/>
          <p:cNvSpPr/>
          <p:nvPr/>
        </p:nvSpPr>
        <p:spPr>
          <a:xfrm>
            <a:off x="0" y="0"/>
            <a:ext cx="18288000" cy="3313956"/>
          </a:xfrm>
          <a:custGeom>
            <a:rect b="b" l="l" r="r" t="t"/>
            <a:pathLst>
              <a:path extrusionOk="0" h="3313956" w="18288000">
                <a:moveTo>
                  <a:pt x="0" y="0"/>
                </a:moveTo>
                <a:lnTo>
                  <a:pt x="18288000" y="0"/>
                </a:lnTo>
                <a:lnTo>
                  <a:pt x="18288000" y="3313956"/>
                </a:lnTo>
                <a:lnTo>
                  <a:pt x="0" y="3313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" l="0" r="0" t="-10"/>
            </a:stretch>
          </a:blipFill>
          <a:ln>
            <a:noFill/>
          </a:ln>
        </p:spPr>
      </p:sp>
      <p:grpSp>
        <p:nvGrpSpPr>
          <p:cNvPr id="230" name="Google Shape;230;p7"/>
          <p:cNvGrpSpPr/>
          <p:nvPr/>
        </p:nvGrpSpPr>
        <p:grpSpPr>
          <a:xfrm>
            <a:off x="927795" y="3635278"/>
            <a:ext cx="11165086" cy="890586"/>
            <a:chOff x="0" y="-82747"/>
            <a:chExt cx="14886782" cy="1187449"/>
          </a:xfrm>
        </p:grpSpPr>
        <p:sp>
          <p:nvSpPr>
            <p:cNvPr id="231" name="Google Shape;231;p7"/>
            <p:cNvSpPr/>
            <p:nvPr/>
          </p:nvSpPr>
          <p:spPr>
            <a:xfrm>
              <a:off x="0" y="0"/>
              <a:ext cx="14886781" cy="1104702"/>
            </a:xfrm>
            <a:custGeom>
              <a:rect b="b" l="l" r="r" t="t"/>
              <a:pathLst>
                <a:path extrusionOk="0" h="1104702" w="14886781">
                  <a:moveTo>
                    <a:pt x="0" y="0"/>
                  </a:moveTo>
                  <a:lnTo>
                    <a:pt x="14886781" y="0"/>
                  </a:lnTo>
                  <a:lnTo>
                    <a:pt x="14886781" y="1104702"/>
                  </a:lnTo>
                  <a:lnTo>
                    <a:pt x="0" y="11047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2" name="Google Shape;232;p7"/>
            <p:cNvSpPr txBox="1"/>
            <p:nvPr/>
          </p:nvSpPr>
          <p:spPr>
            <a:xfrm>
              <a:off x="0" y="-82747"/>
              <a:ext cx="14886782" cy="11332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3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187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Tools for Creating Motion Graphics</a:t>
              </a:r>
              <a:endParaRPr/>
            </a:p>
          </p:txBody>
        </p:sp>
      </p:grpSp>
      <p:sp>
        <p:nvSpPr>
          <p:cNvPr descr="preencoded.png" id="233" name="Google Shape;233;p7"/>
          <p:cNvSpPr/>
          <p:nvPr/>
        </p:nvSpPr>
        <p:spPr>
          <a:xfrm>
            <a:off x="927795" y="5269111"/>
            <a:ext cx="5477470" cy="1060400"/>
          </a:xfrm>
          <a:custGeom>
            <a:rect b="b" l="l" r="r" t="t"/>
            <a:pathLst>
              <a:path extrusionOk="0" h="1060400" w="5477470">
                <a:moveTo>
                  <a:pt x="0" y="0"/>
                </a:moveTo>
                <a:lnTo>
                  <a:pt x="5477470" y="0"/>
                </a:lnTo>
                <a:lnTo>
                  <a:pt x="5477470" y="1060400"/>
                </a:lnTo>
                <a:lnTo>
                  <a:pt x="0" y="1060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1" r="-141" t="0"/>
            </a:stretch>
          </a:blipFill>
          <a:ln>
            <a:noFill/>
          </a:ln>
        </p:spPr>
      </p:sp>
      <p:grpSp>
        <p:nvGrpSpPr>
          <p:cNvPr id="234" name="Google Shape;234;p7"/>
          <p:cNvGrpSpPr/>
          <p:nvPr/>
        </p:nvGrpSpPr>
        <p:grpSpPr>
          <a:xfrm>
            <a:off x="1192858" y="6712893"/>
            <a:ext cx="3313956" cy="428476"/>
            <a:chOff x="0" y="-19050"/>
            <a:chExt cx="4418608" cy="571302"/>
          </a:xfrm>
        </p:grpSpPr>
        <p:sp>
          <p:nvSpPr>
            <p:cNvPr id="235" name="Google Shape;235;p7"/>
            <p:cNvSpPr/>
            <p:nvPr/>
          </p:nvSpPr>
          <p:spPr>
            <a:xfrm>
              <a:off x="0" y="0"/>
              <a:ext cx="4418608" cy="552252"/>
            </a:xfrm>
            <a:custGeom>
              <a:rect b="b" l="l" r="r" t="t"/>
              <a:pathLst>
                <a:path extrusionOk="0" h="552252" w="4418608">
                  <a:moveTo>
                    <a:pt x="0" y="0"/>
                  </a:moveTo>
                  <a:lnTo>
                    <a:pt x="4418608" y="0"/>
                  </a:lnTo>
                  <a:lnTo>
                    <a:pt x="4418608" y="552252"/>
                  </a:lnTo>
                  <a:lnTo>
                    <a:pt x="0" y="55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6" name="Google Shape;236;p7"/>
            <p:cNvSpPr txBox="1"/>
            <p:nvPr/>
          </p:nvSpPr>
          <p:spPr>
            <a:xfrm>
              <a:off x="0" y="-19050"/>
              <a:ext cx="4418608" cy="5713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8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62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AnimatedContainer</a:t>
              </a:r>
              <a:endParaRPr/>
            </a:p>
          </p:txBody>
        </p:sp>
      </p:grpSp>
      <p:grpSp>
        <p:nvGrpSpPr>
          <p:cNvPr id="237" name="Google Shape;237;p7"/>
          <p:cNvGrpSpPr/>
          <p:nvPr/>
        </p:nvGrpSpPr>
        <p:grpSpPr>
          <a:xfrm>
            <a:off x="1192858" y="7243168"/>
            <a:ext cx="4947345" cy="1329184"/>
            <a:chOff x="0" y="-76200"/>
            <a:chExt cx="6596460" cy="1772245"/>
          </a:xfrm>
        </p:grpSpPr>
        <p:sp>
          <p:nvSpPr>
            <p:cNvPr id="238" name="Google Shape;238;p7"/>
            <p:cNvSpPr/>
            <p:nvPr/>
          </p:nvSpPr>
          <p:spPr>
            <a:xfrm>
              <a:off x="0" y="0"/>
              <a:ext cx="6596460" cy="1696045"/>
            </a:xfrm>
            <a:custGeom>
              <a:rect b="b" l="l" r="r" t="t"/>
              <a:pathLst>
                <a:path extrusionOk="0" h="1696045" w="6596460">
                  <a:moveTo>
                    <a:pt x="0" y="0"/>
                  </a:moveTo>
                  <a:lnTo>
                    <a:pt x="6596460" y="0"/>
                  </a:lnTo>
                  <a:lnTo>
                    <a:pt x="6596460" y="1696045"/>
                  </a:lnTo>
                  <a:lnTo>
                    <a:pt x="0" y="16960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9" name="Google Shape;239;p7"/>
            <p:cNvSpPr txBox="1"/>
            <p:nvPr/>
          </p:nvSpPr>
          <p:spPr>
            <a:xfrm>
              <a:off x="0" y="-76200"/>
              <a:ext cx="6596460" cy="17722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6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62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Implicitly animates changes to container properties like size, color, and padding.</a:t>
              </a:r>
              <a:endParaRPr/>
            </a:p>
          </p:txBody>
        </p:sp>
      </p:grpSp>
      <p:sp>
        <p:nvSpPr>
          <p:cNvPr descr="preencoded.png" id="240" name="Google Shape;240;p7"/>
          <p:cNvSpPr/>
          <p:nvPr/>
        </p:nvSpPr>
        <p:spPr>
          <a:xfrm>
            <a:off x="6405265" y="5269111"/>
            <a:ext cx="5477470" cy="1060400"/>
          </a:xfrm>
          <a:custGeom>
            <a:rect b="b" l="l" r="r" t="t"/>
            <a:pathLst>
              <a:path extrusionOk="0" h="1060400" w="5477470">
                <a:moveTo>
                  <a:pt x="0" y="0"/>
                </a:moveTo>
                <a:lnTo>
                  <a:pt x="5477470" y="0"/>
                </a:lnTo>
                <a:lnTo>
                  <a:pt x="5477470" y="1060400"/>
                </a:lnTo>
                <a:lnTo>
                  <a:pt x="0" y="1060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41" r="-141" t="0"/>
            </a:stretch>
          </a:blipFill>
          <a:ln>
            <a:noFill/>
          </a:ln>
        </p:spPr>
      </p:sp>
      <p:grpSp>
        <p:nvGrpSpPr>
          <p:cNvPr id="241" name="Google Shape;241;p7"/>
          <p:cNvGrpSpPr/>
          <p:nvPr/>
        </p:nvGrpSpPr>
        <p:grpSpPr>
          <a:xfrm>
            <a:off x="6670327" y="6712893"/>
            <a:ext cx="3313956" cy="428476"/>
            <a:chOff x="0" y="-19050"/>
            <a:chExt cx="4418608" cy="571302"/>
          </a:xfrm>
        </p:grpSpPr>
        <p:sp>
          <p:nvSpPr>
            <p:cNvPr id="242" name="Google Shape;242;p7"/>
            <p:cNvSpPr/>
            <p:nvPr/>
          </p:nvSpPr>
          <p:spPr>
            <a:xfrm>
              <a:off x="0" y="0"/>
              <a:ext cx="4418608" cy="552252"/>
            </a:xfrm>
            <a:custGeom>
              <a:rect b="b" l="l" r="r" t="t"/>
              <a:pathLst>
                <a:path extrusionOk="0" h="552252" w="4418608">
                  <a:moveTo>
                    <a:pt x="0" y="0"/>
                  </a:moveTo>
                  <a:lnTo>
                    <a:pt x="4418608" y="0"/>
                  </a:lnTo>
                  <a:lnTo>
                    <a:pt x="4418608" y="552252"/>
                  </a:lnTo>
                  <a:lnTo>
                    <a:pt x="0" y="55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3" name="Google Shape;243;p7"/>
            <p:cNvSpPr txBox="1"/>
            <p:nvPr/>
          </p:nvSpPr>
          <p:spPr>
            <a:xfrm>
              <a:off x="0" y="-19050"/>
              <a:ext cx="4418608" cy="5713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8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62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AnimatedOpacity</a:t>
              </a:r>
              <a:endParaRPr/>
            </a:p>
          </p:txBody>
        </p:sp>
      </p:grpSp>
      <p:grpSp>
        <p:nvGrpSpPr>
          <p:cNvPr id="244" name="Google Shape;244;p7"/>
          <p:cNvGrpSpPr/>
          <p:nvPr/>
        </p:nvGrpSpPr>
        <p:grpSpPr>
          <a:xfrm>
            <a:off x="6670327" y="7243168"/>
            <a:ext cx="4947345" cy="905172"/>
            <a:chOff x="0" y="-76200"/>
            <a:chExt cx="6596460" cy="1206897"/>
          </a:xfrm>
        </p:grpSpPr>
        <p:sp>
          <p:nvSpPr>
            <p:cNvPr id="245" name="Google Shape;245;p7"/>
            <p:cNvSpPr/>
            <p:nvPr/>
          </p:nvSpPr>
          <p:spPr>
            <a:xfrm>
              <a:off x="0" y="0"/>
              <a:ext cx="6596460" cy="1130697"/>
            </a:xfrm>
            <a:custGeom>
              <a:rect b="b" l="l" r="r" t="t"/>
              <a:pathLst>
                <a:path extrusionOk="0" h="1130697" w="6596460">
                  <a:moveTo>
                    <a:pt x="0" y="0"/>
                  </a:moveTo>
                  <a:lnTo>
                    <a:pt x="6596460" y="0"/>
                  </a:lnTo>
                  <a:lnTo>
                    <a:pt x="6596460" y="1130697"/>
                  </a:lnTo>
                  <a:lnTo>
                    <a:pt x="0" y="1130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6" name="Google Shape;246;p7"/>
            <p:cNvSpPr txBox="1"/>
            <p:nvPr/>
          </p:nvSpPr>
          <p:spPr>
            <a:xfrm>
              <a:off x="0" y="-76200"/>
              <a:ext cx="6596460" cy="1206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6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62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Creates smooth fade-in and fade-out transitions for widgets.</a:t>
              </a:r>
              <a:endParaRPr/>
            </a:p>
          </p:txBody>
        </p:sp>
      </p:grpSp>
      <p:sp>
        <p:nvSpPr>
          <p:cNvPr descr="preencoded.png" id="247" name="Google Shape;247;p7"/>
          <p:cNvSpPr/>
          <p:nvPr/>
        </p:nvSpPr>
        <p:spPr>
          <a:xfrm>
            <a:off x="11882735" y="5269111"/>
            <a:ext cx="5477470" cy="1060400"/>
          </a:xfrm>
          <a:custGeom>
            <a:rect b="b" l="l" r="r" t="t"/>
            <a:pathLst>
              <a:path extrusionOk="0" h="1060400" w="5477470">
                <a:moveTo>
                  <a:pt x="0" y="0"/>
                </a:moveTo>
                <a:lnTo>
                  <a:pt x="5477470" y="0"/>
                </a:lnTo>
                <a:lnTo>
                  <a:pt x="5477470" y="1060400"/>
                </a:lnTo>
                <a:lnTo>
                  <a:pt x="0" y="1060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41" r="-141" t="0"/>
            </a:stretch>
          </a:blipFill>
          <a:ln>
            <a:noFill/>
          </a:ln>
        </p:spPr>
      </p:sp>
      <p:grpSp>
        <p:nvGrpSpPr>
          <p:cNvPr id="248" name="Google Shape;248;p7"/>
          <p:cNvGrpSpPr/>
          <p:nvPr/>
        </p:nvGrpSpPr>
        <p:grpSpPr>
          <a:xfrm>
            <a:off x="12147798" y="6712893"/>
            <a:ext cx="3313956" cy="428476"/>
            <a:chOff x="0" y="-19050"/>
            <a:chExt cx="4418608" cy="571302"/>
          </a:xfrm>
        </p:grpSpPr>
        <p:sp>
          <p:nvSpPr>
            <p:cNvPr id="249" name="Google Shape;249;p7"/>
            <p:cNvSpPr/>
            <p:nvPr/>
          </p:nvSpPr>
          <p:spPr>
            <a:xfrm>
              <a:off x="0" y="0"/>
              <a:ext cx="4418608" cy="552252"/>
            </a:xfrm>
            <a:custGeom>
              <a:rect b="b" l="l" r="r" t="t"/>
              <a:pathLst>
                <a:path extrusionOk="0" h="552252" w="4418608">
                  <a:moveTo>
                    <a:pt x="0" y="0"/>
                  </a:moveTo>
                  <a:lnTo>
                    <a:pt x="4418608" y="0"/>
                  </a:lnTo>
                  <a:lnTo>
                    <a:pt x="4418608" y="552252"/>
                  </a:lnTo>
                  <a:lnTo>
                    <a:pt x="0" y="55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0" name="Google Shape;250;p7"/>
            <p:cNvSpPr txBox="1"/>
            <p:nvPr/>
          </p:nvSpPr>
          <p:spPr>
            <a:xfrm>
              <a:off x="0" y="-19050"/>
              <a:ext cx="4418608" cy="5713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8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62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Hero</a:t>
              </a:r>
              <a:endParaRPr/>
            </a:p>
          </p:txBody>
        </p:sp>
      </p:grpSp>
      <p:grpSp>
        <p:nvGrpSpPr>
          <p:cNvPr id="251" name="Google Shape;251;p7"/>
          <p:cNvGrpSpPr/>
          <p:nvPr/>
        </p:nvGrpSpPr>
        <p:grpSpPr>
          <a:xfrm>
            <a:off x="12147798" y="7243168"/>
            <a:ext cx="4947345" cy="905172"/>
            <a:chOff x="0" y="-76200"/>
            <a:chExt cx="6596460" cy="1206897"/>
          </a:xfrm>
        </p:grpSpPr>
        <p:sp>
          <p:nvSpPr>
            <p:cNvPr id="252" name="Google Shape;252;p7"/>
            <p:cNvSpPr/>
            <p:nvPr/>
          </p:nvSpPr>
          <p:spPr>
            <a:xfrm>
              <a:off x="0" y="0"/>
              <a:ext cx="6596460" cy="1130697"/>
            </a:xfrm>
            <a:custGeom>
              <a:rect b="b" l="l" r="r" t="t"/>
              <a:pathLst>
                <a:path extrusionOk="0" h="1130697" w="6596460">
                  <a:moveTo>
                    <a:pt x="0" y="0"/>
                  </a:moveTo>
                  <a:lnTo>
                    <a:pt x="6596460" y="0"/>
                  </a:lnTo>
                  <a:lnTo>
                    <a:pt x="6596460" y="1130697"/>
                  </a:lnTo>
                  <a:lnTo>
                    <a:pt x="0" y="1130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3" name="Google Shape;253;p7"/>
            <p:cNvSpPr txBox="1"/>
            <p:nvPr/>
          </p:nvSpPr>
          <p:spPr>
            <a:xfrm>
              <a:off x="0" y="-76200"/>
              <a:ext cx="6596460" cy="1206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6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62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Enables seamless transitions of shared elements between screens.</a:t>
              </a:r>
              <a:endParaRPr/>
            </a:p>
          </p:txBody>
        </p:sp>
      </p:grpSp>
      <p:grpSp>
        <p:nvGrpSpPr>
          <p:cNvPr id="254" name="Google Shape;254;p7"/>
          <p:cNvGrpSpPr/>
          <p:nvPr/>
        </p:nvGrpSpPr>
        <p:grpSpPr>
          <a:xfrm>
            <a:off x="927795" y="9078516"/>
            <a:ext cx="16432411" cy="481161"/>
            <a:chOff x="0" y="-76200"/>
            <a:chExt cx="21909882" cy="641548"/>
          </a:xfrm>
        </p:grpSpPr>
        <p:sp>
          <p:nvSpPr>
            <p:cNvPr id="255" name="Google Shape;255;p7"/>
            <p:cNvSpPr/>
            <p:nvPr/>
          </p:nvSpPr>
          <p:spPr>
            <a:xfrm>
              <a:off x="0" y="0"/>
              <a:ext cx="21909881" cy="565348"/>
            </a:xfrm>
            <a:custGeom>
              <a:rect b="b" l="l" r="r" t="t"/>
              <a:pathLst>
                <a:path extrusionOk="0" h="565348" w="21909881">
                  <a:moveTo>
                    <a:pt x="0" y="0"/>
                  </a:moveTo>
                  <a:lnTo>
                    <a:pt x="21909881" y="0"/>
                  </a:lnTo>
                  <a:lnTo>
                    <a:pt x="21909881" y="565348"/>
                  </a:lnTo>
                  <a:lnTo>
                    <a:pt x="0" y="5653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6" name="Google Shape;256;p7"/>
            <p:cNvSpPr txBox="1"/>
            <p:nvPr/>
          </p:nvSpPr>
          <p:spPr>
            <a:xfrm>
              <a:off x="0" y="-76200"/>
              <a:ext cx="21909882" cy="641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6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62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Flutter's animation framework provides these powerful tools for creating smooth, engaging transitions.</a:t>
              </a:r>
              <a:endParaRPr/>
            </a:p>
          </p:txBody>
        </p:sp>
      </p:grpSp>
      <p:sp>
        <p:nvSpPr>
          <p:cNvPr descr="preencoded.png" id="257" name="Google Shape;257;p7"/>
          <p:cNvSpPr/>
          <p:nvPr/>
        </p:nvSpPr>
        <p:spPr>
          <a:xfrm>
            <a:off x="16516350" y="285750"/>
            <a:ext cx="1485900" cy="411064"/>
          </a:xfrm>
          <a:custGeom>
            <a:rect b="b" l="l" r="r" t="t"/>
            <a:pathLst>
              <a:path extrusionOk="0" h="411064" w="1485900">
                <a:moveTo>
                  <a:pt x="0" y="0"/>
                </a:moveTo>
                <a:lnTo>
                  <a:pt x="1485900" y="0"/>
                </a:lnTo>
                <a:lnTo>
                  <a:pt x="1485900" y="411064"/>
                </a:lnTo>
                <a:lnTo>
                  <a:pt x="0" y="411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80" r="-179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6C6D1"/>
          </a:solidFill>
          <a:ln>
            <a:noFill/>
          </a:ln>
        </p:spPr>
      </p:sp>
      <p:sp>
        <p:nvSpPr>
          <p:cNvPr id="267" name="Google Shape;267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2E2E8"/>
          </a:solidFill>
          <a:ln>
            <a:noFill/>
          </a:ln>
        </p:spPr>
      </p:sp>
      <p:sp>
        <p:nvSpPr>
          <p:cNvPr descr="preencoded.png" id="268" name="Google Shape;268;p8"/>
          <p:cNvSpPr/>
          <p:nvPr/>
        </p:nvSpPr>
        <p:spPr>
          <a:xfrm>
            <a:off x="0" y="0"/>
            <a:ext cx="18288000" cy="3544044"/>
          </a:xfrm>
          <a:custGeom>
            <a:rect b="b" l="l" r="r" t="t"/>
            <a:pathLst>
              <a:path extrusionOk="0"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9" r="-8" t="0"/>
            </a:stretch>
          </a:blipFill>
          <a:ln>
            <a:noFill/>
          </a:ln>
        </p:spPr>
      </p:sp>
      <p:grpSp>
        <p:nvGrpSpPr>
          <p:cNvPr id="269" name="Google Shape;269;p8"/>
          <p:cNvGrpSpPr/>
          <p:nvPr/>
        </p:nvGrpSpPr>
        <p:grpSpPr>
          <a:xfrm>
            <a:off x="992238" y="4698653"/>
            <a:ext cx="9358759" cy="907405"/>
            <a:chOff x="0" y="-28575"/>
            <a:chExt cx="12478345" cy="1209873"/>
          </a:xfrm>
        </p:grpSpPr>
        <p:sp>
          <p:nvSpPr>
            <p:cNvPr id="270" name="Google Shape;270;p8"/>
            <p:cNvSpPr/>
            <p:nvPr/>
          </p:nvSpPr>
          <p:spPr>
            <a:xfrm>
              <a:off x="0" y="0"/>
              <a:ext cx="12478345" cy="1181298"/>
            </a:xfrm>
            <a:custGeom>
              <a:rect b="b" l="l" r="r" t="t"/>
              <a:pathLst>
                <a:path extrusionOk="0" h="1181298" w="12478345">
                  <a:moveTo>
                    <a:pt x="0" y="0"/>
                  </a:moveTo>
                  <a:lnTo>
                    <a:pt x="12478345" y="0"/>
                  </a:lnTo>
                  <a:lnTo>
                    <a:pt x="1247834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71" name="Google Shape;271;p8"/>
            <p:cNvSpPr txBox="1"/>
            <p:nvPr/>
          </p:nvSpPr>
          <p:spPr>
            <a:xfrm>
              <a:off x="0" y="-28575"/>
              <a:ext cx="12478345" cy="12098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7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562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Animated Opacity Example</a:t>
              </a:r>
              <a:endParaRPr/>
            </a:p>
          </p:txBody>
        </p:sp>
      </p:grpSp>
      <p:grpSp>
        <p:nvGrpSpPr>
          <p:cNvPr id="272" name="Google Shape;272;p8"/>
          <p:cNvGrpSpPr/>
          <p:nvPr/>
        </p:nvGrpSpPr>
        <p:grpSpPr>
          <a:xfrm>
            <a:off x="987475" y="6877050"/>
            <a:ext cx="5160454" cy="292990"/>
            <a:chOff x="0" y="0"/>
            <a:chExt cx="6880606" cy="390652"/>
          </a:xfrm>
        </p:grpSpPr>
        <p:sp>
          <p:nvSpPr>
            <p:cNvPr id="273" name="Google Shape;273;p8"/>
            <p:cNvSpPr/>
            <p:nvPr/>
          </p:nvSpPr>
          <p:spPr>
            <a:xfrm>
              <a:off x="6350" y="6350"/>
              <a:ext cx="6867906" cy="378079"/>
            </a:xfrm>
            <a:custGeom>
              <a:rect b="b" l="l" r="r" t="t"/>
              <a:pathLst>
                <a:path extrusionOk="0" h="378079" w="6867906">
                  <a:moveTo>
                    <a:pt x="0" y="158750"/>
                  </a:moveTo>
                  <a:cubicBezTo>
                    <a:pt x="0" y="71120"/>
                    <a:pt x="73279" y="0"/>
                    <a:pt x="163830" y="0"/>
                  </a:cubicBezTo>
                  <a:lnTo>
                    <a:pt x="6704076" y="0"/>
                  </a:lnTo>
                  <a:cubicBezTo>
                    <a:pt x="6794500" y="0"/>
                    <a:pt x="6867906" y="71120"/>
                    <a:pt x="6867906" y="158750"/>
                  </a:cubicBezTo>
                  <a:lnTo>
                    <a:pt x="6867906" y="219202"/>
                  </a:lnTo>
                  <a:cubicBezTo>
                    <a:pt x="6867906" y="306832"/>
                    <a:pt x="6794627" y="377952"/>
                    <a:pt x="6704076" y="377952"/>
                  </a:cubicBezTo>
                  <a:lnTo>
                    <a:pt x="163830" y="377952"/>
                  </a:lnTo>
                  <a:cubicBezTo>
                    <a:pt x="73279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D0EE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0" y="0"/>
              <a:ext cx="6880606" cy="390652"/>
            </a:xfrm>
            <a:custGeom>
              <a:rect b="b" l="l" r="r" t="t"/>
              <a:pathLst>
                <a:path extrusionOk="0" h="390652" w="6880606">
                  <a:moveTo>
                    <a:pt x="0" y="165100"/>
                  </a:moveTo>
                  <a:cubicBezTo>
                    <a:pt x="0" y="73787"/>
                    <a:pt x="76327" y="0"/>
                    <a:pt x="170180" y="0"/>
                  </a:cubicBezTo>
                  <a:lnTo>
                    <a:pt x="6710426" y="0"/>
                  </a:lnTo>
                  <a:lnTo>
                    <a:pt x="6710426" y="6350"/>
                  </a:lnTo>
                  <a:lnTo>
                    <a:pt x="6710426" y="0"/>
                  </a:lnTo>
                  <a:cubicBezTo>
                    <a:pt x="6804279" y="0"/>
                    <a:pt x="6880606" y="73787"/>
                    <a:pt x="6880606" y="165100"/>
                  </a:cubicBezTo>
                  <a:lnTo>
                    <a:pt x="6874256" y="165100"/>
                  </a:lnTo>
                  <a:lnTo>
                    <a:pt x="6880606" y="165100"/>
                  </a:lnTo>
                  <a:lnTo>
                    <a:pt x="6880606" y="225552"/>
                  </a:lnTo>
                  <a:lnTo>
                    <a:pt x="6874256" y="225552"/>
                  </a:lnTo>
                  <a:lnTo>
                    <a:pt x="6880606" y="225552"/>
                  </a:lnTo>
                  <a:cubicBezTo>
                    <a:pt x="6880606" y="316992"/>
                    <a:pt x="6804279" y="390652"/>
                    <a:pt x="6710426" y="390652"/>
                  </a:cubicBezTo>
                  <a:lnTo>
                    <a:pt x="6710426" y="384302"/>
                  </a:lnTo>
                  <a:lnTo>
                    <a:pt x="6710426" y="390652"/>
                  </a:lnTo>
                  <a:lnTo>
                    <a:pt x="170180" y="390652"/>
                  </a:lnTo>
                  <a:lnTo>
                    <a:pt x="170180" y="384302"/>
                  </a:lnTo>
                  <a:lnTo>
                    <a:pt x="170180" y="390652"/>
                  </a:lnTo>
                  <a:cubicBezTo>
                    <a:pt x="76327" y="390652"/>
                    <a:pt x="0" y="316865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180" y="377952"/>
                  </a:cubicBezTo>
                  <a:lnTo>
                    <a:pt x="6710426" y="377952"/>
                  </a:lnTo>
                  <a:cubicBezTo>
                    <a:pt x="6797548" y="377952"/>
                    <a:pt x="6867906" y="309499"/>
                    <a:pt x="6867906" y="225552"/>
                  </a:cubicBezTo>
                  <a:lnTo>
                    <a:pt x="6867906" y="165100"/>
                  </a:lnTo>
                  <a:cubicBezTo>
                    <a:pt x="6867906" y="81153"/>
                    <a:pt x="6797548" y="12700"/>
                    <a:pt x="6710426" y="12700"/>
                  </a:cubicBezTo>
                  <a:lnTo>
                    <a:pt x="170180" y="12700"/>
                  </a:lnTo>
                  <a:lnTo>
                    <a:pt x="170180" y="6350"/>
                  </a:lnTo>
                  <a:lnTo>
                    <a:pt x="170180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B6D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8"/>
          <p:cNvGrpSpPr/>
          <p:nvPr/>
        </p:nvGrpSpPr>
        <p:grpSpPr>
          <a:xfrm>
            <a:off x="992238" y="7583388"/>
            <a:ext cx="3857774" cy="450056"/>
            <a:chOff x="0" y="-9525"/>
            <a:chExt cx="5143698" cy="600075"/>
          </a:xfrm>
        </p:grpSpPr>
        <p:sp>
          <p:nvSpPr>
            <p:cNvPr id="276" name="Google Shape;276;p8"/>
            <p:cNvSpPr/>
            <p:nvPr/>
          </p:nvSpPr>
          <p:spPr>
            <a:xfrm>
              <a:off x="0" y="0"/>
              <a:ext cx="5143698" cy="590550"/>
            </a:xfrm>
            <a:custGeom>
              <a:rect b="b" l="l" r="r" t="t"/>
              <a:pathLst>
                <a:path extrusionOk="0" h="590550" w="5143698">
                  <a:moveTo>
                    <a:pt x="0" y="0"/>
                  </a:moveTo>
                  <a:lnTo>
                    <a:pt x="5143698" y="0"/>
                  </a:lnTo>
                  <a:lnTo>
                    <a:pt x="514369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77" name="Google Shape;277;p8"/>
            <p:cNvSpPr txBox="1"/>
            <p:nvPr/>
          </p:nvSpPr>
          <p:spPr>
            <a:xfrm>
              <a:off x="0" y="-9525"/>
              <a:ext cx="5143698" cy="600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5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Create Stateful Widget</a:t>
              </a:r>
              <a:endParaRPr/>
            </a:p>
          </p:txBody>
        </p:sp>
      </p:grpSp>
      <p:grpSp>
        <p:nvGrpSpPr>
          <p:cNvPr id="278" name="Google Shape;278;p8"/>
          <p:cNvGrpSpPr/>
          <p:nvPr/>
        </p:nvGrpSpPr>
        <p:grpSpPr>
          <a:xfrm>
            <a:off x="992238" y="8139261"/>
            <a:ext cx="5150941" cy="971550"/>
            <a:chOff x="0" y="-85725"/>
            <a:chExt cx="6867922" cy="1295400"/>
          </a:xfrm>
        </p:grpSpPr>
        <p:sp>
          <p:nvSpPr>
            <p:cNvPr id="279" name="Google Shape;279;p8"/>
            <p:cNvSpPr/>
            <p:nvPr/>
          </p:nvSpPr>
          <p:spPr>
            <a:xfrm>
              <a:off x="0" y="0"/>
              <a:ext cx="6867922" cy="1209675"/>
            </a:xfrm>
            <a:custGeom>
              <a:rect b="b" l="l" r="r" t="t"/>
              <a:pathLst>
                <a:path extrusionOk="0" h="1209675" w="6867922">
                  <a:moveTo>
                    <a:pt x="0" y="0"/>
                  </a:moveTo>
                  <a:lnTo>
                    <a:pt x="6867922" y="0"/>
                  </a:lnTo>
                  <a:lnTo>
                    <a:pt x="6867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0" name="Google Shape;280;p8"/>
            <p:cNvSpPr txBox="1"/>
            <p:nvPr/>
          </p:nvSpPr>
          <p:spPr>
            <a:xfrm>
              <a:off x="0" y="-85725"/>
              <a:ext cx="6867922" cy="12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7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Start with a StatefulWidget to manage the visibility state.</a:t>
              </a:r>
              <a:endParaRPr/>
            </a:p>
          </p:txBody>
        </p:sp>
      </p:grpSp>
      <p:grpSp>
        <p:nvGrpSpPr>
          <p:cNvPr id="281" name="Google Shape;281;p8"/>
          <p:cNvGrpSpPr/>
          <p:nvPr/>
        </p:nvGrpSpPr>
        <p:grpSpPr>
          <a:xfrm>
            <a:off x="6563617" y="6451699"/>
            <a:ext cx="5160645" cy="292990"/>
            <a:chOff x="0" y="0"/>
            <a:chExt cx="6880860" cy="390652"/>
          </a:xfrm>
        </p:grpSpPr>
        <p:sp>
          <p:nvSpPr>
            <p:cNvPr id="282" name="Google Shape;282;p8"/>
            <p:cNvSpPr/>
            <p:nvPr/>
          </p:nvSpPr>
          <p:spPr>
            <a:xfrm>
              <a:off x="6350" y="6350"/>
              <a:ext cx="6868160" cy="378079"/>
            </a:xfrm>
            <a:custGeom>
              <a:rect b="b" l="l" r="r" t="t"/>
              <a:pathLst>
                <a:path extrusionOk="0" h="378079" w="6868160">
                  <a:moveTo>
                    <a:pt x="0" y="158750"/>
                  </a:moveTo>
                  <a:cubicBezTo>
                    <a:pt x="0" y="71120"/>
                    <a:pt x="73279" y="0"/>
                    <a:pt x="163830" y="0"/>
                  </a:cubicBezTo>
                  <a:lnTo>
                    <a:pt x="6704330" y="0"/>
                  </a:lnTo>
                  <a:cubicBezTo>
                    <a:pt x="6794754" y="0"/>
                    <a:pt x="6868160" y="71120"/>
                    <a:pt x="6868160" y="158750"/>
                  </a:cubicBezTo>
                  <a:lnTo>
                    <a:pt x="6868160" y="219202"/>
                  </a:lnTo>
                  <a:cubicBezTo>
                    <a:pt x="6868160" y="306832"/>
                    <a:pt x="6794881" y="377952"/>
                    <a:pt x="6704330" y="377952"/>
                  </a:cubicBezTo>
                  <a:lnTo>
                    <a:pt x="163830" y="377952"/>
                  </a:lnTo>
                  <a:cubicBezTo>
                    <a:pt x="73279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D0EE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0" y="0"/>
              <a:ext cx="6880860" cy="390652"/>
            </a:xfrm>
            <a:custGeom>
              <a:rect b="b" l="l" r="r" t="t"/>
              <a:pathLst>
                <a:path extrusionOk="0" h="390652" w="6880860">
                  <a:moveTo>
                    <a:pt x="0" y="165100"/>
                  </a:moveTo>
                  <a:cubicBezTo>
                    <a:pt x="0" y="73787"/>
                    <a:pt x="76327" y="0"/>
                    <a:pt x="170180" y="0"/>
                  </a:cubicBezTo>
                  <a:lnTo>
                    <a:pt x="6710680" y="0"/>
                  </a:lnTo>
                  <a:lnTo>
                    <a:pt x="6710680" y="6350"/>
                  </a:lnTo>
                  <a:lnTo>
                    <a:pt x="6710680" y="0"/>
                  </a:lnTo>
                  <a:cubicBezTo>
                    <a:pt x="6804533" y="0"/>
                    <a:pt x="6880860" y="73787"/>
                    <a:pt x="6880860" y="165100"/>
                  </a:cubicBezTo>
                  <a:lnTo>
                    <a:pt x="6874510" y="165100"/>
                  </a:lnTo>
                  <a:lnTo>
                    <a:pt x="6880860" y="165100"/>
                  </a:lnTo>
                  <a:lnTo>
                    <a:pt x="6880860" y="225552"/>
                  </a:lnTo>
                  <a:lnTo>
                    <a:pt x="6874510" y="225552"/>
                  </a:lnTo>
                  <a:lnTo>
                    <a:pt x="6880860" y="225552"/>
                  </a:lnTo>
                  <a:cubicBezTo>
                    <a:pt x="6880860" y="316992"/>
                    <a:pt x="6804533" y="390652"/>
                    <a:pt x="6710680" y="390652"/>
                  </a:cubicBezTo>
                  <a:lnTo>
                    <a:pt x="6710680" y="384302"/>
                  </a:lnTo>
                  <a:lnTo>
                    <a:pt x="6710680" y="390652"/>
                  </a:lnTo>
                  <a:lnTo>
                    <a:pt x="170180" y="390652"/>
                  </a:lnTo>
                  <a:lnTo>
                    <a:pt x="170180" y="384302"/>
                  </a:lnTo>
                  <a:lnTo>
                    <a:pt x="170180" y="390652"/>
                  </a:lnTo>
                  <a:cubicBezTo>
                    <a:pt x="76327" y="390652"/>
                    <a:pt x="0" y="316865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180" y="377952"/>
                  </a:cubicBezTo>
                  <a:lnTo>
                    <a:pt x="6710680" y="377952"/>
                  </a:lnTo>
                  <a:cubicBezTo>
                    <a:pt x="6797802" y="377952"/>
                    <a:pt x="6868160" y="309499"/>
                    <a:pt x="6868160" y="225552"/>
                  </a:cubicBezTo>
                  <a:lnTo>
                    <a:pt x="6868160" y="165100"/>
                  </a:lnTo>
                  <a:cubicBezTo>
                    <a:pt x="6868160" y="81153"/>
                    <a:pt x="6797802" y="12700"/>
                    <a:pt x="6710680" y="12700"/>
                  </a:cubicBezTo>
                  <a:lnTo>
                    <a:pt x="170180" y="12700"/>
                  </a:lnTo>
                  <a:lnTo>
                    <a:pt x="170180" y="6350"/>
                  </a:lnTo>
                  <a:lnTo>
                    <a:pt x="170180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B6D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8"/>
          <p:cNvGrpSpPr/>
          <p:nvPr/>
        </p:nvGrpSpPr>
        <p:grpSpPr>
          <a:xfrm>
            <a:off x="6568380" y="7158037"/>
            <a:ext cx="4776936" cy="450056"/>
            <a:chOff x="0" y="-9525"/>
            <a:chExt cx="6369248" cy="600075"/>
          </a:xfrm>
        </p:grpSpPr>
        <p:sp>
          <p:nvSpPr>
            <p:cNvPr id="285" name="Google Shape;285;p8"/>
            <p:cNvSpPr/>
            <p:nvPr/>
          </p:nvSpPr>
          <p:spPr>
            <a:xfrm>
              <a:off x="0" y="0"/>
              <a:ext cx="6369248" cy="590550"/>
            </a:xfrm>
            <a:custGeom>
              <a:rect b="b" l="l" r="r" t="t"/>
              <a:pathLst>
                <a:path extrusionOk="0" h="590550" w="6369248">
                  <a:moveTo>
                    <a:pt x="0" y="0"/>
                  </a:moveTo>
                  <a:lnTo>
                    <a:pt x="6369248" y="0"/>
                  </a:lnTo>
                  <a:lnTo>
                    <a:pt x="636924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6" name="Google Shape;286;p8"/>
            <p:cNvSpPr txBox="1"/>
            <p:nvPr/>
          </p:nvSpPr>
          <p:spPr>
            <a:xfrm>
              <a:off x="0" y="-9525"/>
              <a:ext cx="6369248" cy="600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5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Implement Toggle Function</a:t>
              </a:r>
              <a:endParaRPr/>
            </a:p>
          </p:txBody>
        </p:sp>
      </p:grpSp>
      <p:grpSp>
        <p:nvGrpSpPr>
          <p:cNvPr id="287" name="Google Shape;287;p8"/>
          <p:cNvGrpSpPr/>
          <p:nvPr/>
        </p:nvGrpSpPr>
        <p:grpSpPr>
          <a:xfrm>
            <a:off x="6568380" y="7713910"/>
            <a:ext cx="5151090" cy="971550"/>
            <a:chOff x="0" y="-85725"/>
            <a:chExt cx="6868120" cy="1295400"/>
          </a:xfrm>
        </p:grpSpPr>
        <p:sp>
          <p:nvSpPr>
            <p:cNvPr id="288" name="Google Shape;288;p8"/>
            <p:cNvSpPr/>
            <p:nvPr/>
          </p:nvSpPr>
          <p:spPr>
            <a:xfrm>
              <a:off x="0" y="0"/>
              <a:ext cx="6868120" cy="1209675"/>
            </a:xfrm>
            <a:custGeom>
              <a:rect b="b" l="l" r="r" t="t"/>
              <a:pathLst>
                <a:path extrusionOk="0" h="1209675" w="6868120">
                  <a:moveTo>
                    <a:pt x="0" y="0"/>
                  </a:moveTo>
                  <a:lnTo>
                    <a:pt x="6868120" y="0"/>
                  </a:lnTo>
                  <a:lnTo>
                    <a:pt x="686812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9" name="Google Shape;289;p8"/>
            <p:cNvSpPr txBox="1"/>
            <p:nvPr/>
          </p:nvSpPr>
          <p:spPr>
            <a:xfrm>
              <a:off x="0" y="-85725"/>
              <a:ext cx="686812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7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Add _toggleVisibility() to switch between visible and hidden states.</a:t>
              </a:r>
              <a:endParaRPr/>
            </a:p>
          </p:txBody>
        </p:sp>
      </p:grpSp>
      <p:grpSp>
        <p:nvGrpSpPr>
          <p:cNvPr id="290" name="Google Shape;290;p8"/>
          <p:cNvGrpSpPr/>
          <p:nvPr/>
        </p:nvGrpSpPr>
        <p:grpSpPr>
          <a:xfrm>
            <a:off x="12139910" y="6026497"/>
            <a:ext cx="5160645" cy="292990"/>
            <a:chOff x="0" y="0"/>
            <a:chExt cx="6880860" cy="390652"/>
          </a:xfrm>
        </p:grpSpPr>
        <p:sp>
          <p:nvSpPr>
            <p:cNvPr id="291" name="Google Shape;291;p8"/>
            <p:cNvSpPr/>
            <p:nvPr/>
          </p:nvSpPr>
          <p:spPr>
            <a:xfrm>
              <a:off x="6350" y="6350"/>
              <a:ext cx="6868160" cy="378079"/>
            </a:xfrm>
            <a:custGeom>
              <a:rect b="b" l="l" r="r" t="t"/>
              <a:pathLst>
                <a:path extrusionOk="0" h="378079" w="6868160">
                  <a:moveTo>
                    <a:pt x="0" y="158750"/>
                  </a:moveTo>
                  <a:cubicBezTo>
                    <a:pt x="0" y="71120"/>
                    <a:pt x="73279" y="0"/>
                    <a:pt x="163830" y="0"/>
                  </a:cubicBezTo>
                  <a:lnTo>
                    <a:pt x="6704330" y="0"/>
                  </a:lnTo>
                  <a:cubicBezTo>
                    <a:pt x="6794754" y="0"/>
                    <a:pt x="6868160" y="71120"/>
                    <a:pt x="6868160" y="158750"/>
                  </a:cubicBezTo>
                  <a:lnTo>
                    <a:pt x="6868160" y="219202"/>
                  </a:lnTo>
                  <a:cubicBezTo>
                    <a:pt x="6868160" y="306832"/>
                    <a:pt x="6794881" y="377952"/>
                    <a:pt x="6704330" y="377952"/>
                  </a:cubicBezTo>
                  <a:lnTo>
                    <a:pt x="163830" y="377952"/>
                  </a:lnTo>
                  <a:cubicBezTo>
                    <a:pt x="73279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D0EE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0" y="0"/>
              <a:ext cx="6880860" cy="390652"/>
            </a:xfrm>
            <a:custGeom>
              <a:rect b="b" l="l" r="r" t="t"/>
              <a:pathLst>
                <a:path extrusionOk="0" h="390652" w="6880860">
                  <a:moveTo>
                    <a:pt x="0" y="165100"/>
                  </a:moveTo>
                  <a:cubicBezTo>
                    <a:pt x="0" y="73787"/>
                    <a:pt x="76327" y="0"/>
                    <a:pt x="170180" y="0"/>
                  </a:cubicBezTo>
                  <a:lnTo>
                    <a:pt x="6710680" y="0"/>
                  </a:lnTo>
                  <a:lnTo>
                    <a:pt x="6710680" y="6350"/>
                  </a:lnTo>
                  <a:lnTo>
                    <a:pt x="6710680" y="0"/>
                  </a:lnTo>
                  <a:cubicBezTo>
                    <a:pt x="6804533" y="0"/>
                    <a:pt x="6880860" y="73787"/>
                    <a:pt x="6880860" y="165100"/>
                  </a:cubicBezTo>
                  <a:lnTo>
                    <a:pt x="6874510" y="165100"/>
                  </a:lnTo>
                  <a:lnTo>
                    <a:pt x="6880860" y="165100"/>
                  </a:lnTo>
                  <a:lnTo>
                    <a:pt x="6880860" y="225552"/>
                  </a:lnTo>
                  <a:lnTo>
                    <a:pt x="6874510" y="225552"/>
                  </a:lnTo>
                  <a:lnTo>
                    <a:pt x="6880860" y="225552"/>
                  </a:lnTo>
                  <a:cubicBezTo>
                    <a:pt x="6880860" y="316992"/>
                    <a:pt x="6804533" y="390652"/>
                    <a:pt x="6710680" y="390652"/>
                  </a:cubicBezTo>
                  <a:lnTo>
                    <a:pt x="6710680" y="384302"/>
                  </a:lnTo>
                  <a:lnTo>
                    <a:pt x="6710680" y="390652"/>
                  </a:lnTo>
                  <a:lnTo>
                    <a:pt x="170180" y="390652"/>
                  </a:lnTo>
                  <a:lnTo>
                    <a:pt x="170180" y="384302"/>
                  </a:lnTo>
                  <a:lnTo>
                    <a:pt x="170180" y="390652"/>
                  </a:lnTo>
                  <a:cubicBezTo>
                    <a:pt x="76327" y="390652"/>
                    <a:pt x="0" y="316865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180" y="377952"/>
                  </a:cubicBezTo>
                  <a:lnTo>
                    <a:pt x="6710680" y="377952"/>
                  </a:lnTo>
                  <a:cubicBezTo>
                    <a:pt x="6797802" y="377952"/>
                    <a:pt x="6868160" y="309499"/>
                    <a:pt x="6868160" y="225552"/>
                  </a:cubicBezTo>
                  <a:lnTo>
                    <a:pt x="6868160" y="165100"/>
                  </a:lnTo>
                  <a:cubicBezTo>
                    <a:pt x="6868160" y="81153"/>
                    <a:pt x="6797802" y="12700"/>
                    <a:pt x="6710680" y="12700"/>
                  </a:cubicBezTo>
                  <a:lnTo>
                    <a:pt x="170180" y="12700"/>
                  </a:lnTo>
                  <a:lnTo>
                    <a:pt x="170180" y="6350"/>
                  </a:lnTo>
                  <a:lnTo>
                    <a:pt x="170180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B6D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Google Shape;293;p8"/>
          <p:cNvGrpSpPr/>
          <p:nvPr/>
        </p:nvGrpSpPr>
        <p:grpSpPr>
          <a:xfrm>
            <a:off x="12144672" y="6732835"/>
            <a:ext cx="3791545" cy="450056"/>
            <a:chOff x="0" y="-9525"/>
            <a:chExt cx="5055393" cy="600075"/>
          </a:xfrm>
        </p:grpSpPr>
        <p:sp>
          <p:nvSpPr>
            <p:cNvPr id="294" name="Google Shape;294;p8"/>
            <p:cNvSpPr/>
            <p:nvPr/>
          </p:nvSpPr>
          <p:spPr>
            <a:xfrm>
              <a:off x="0" y="0"/>
              <a:ext cx="5055393" cy="590550"/>
            </a:xfrm>
            <a:custGeom>
              <a:rect b="b" l="l" r="r" t="t"/>
              <a:pathLst>
                <a:path extrusionOk="0" h="590550" w="5055393">
                  <a:moveTo>
                    <a:pt x="0" y="0"/>
                  </a:moveTo>
                  <a:lnTo>
                    <a:pt x="5055393" y="0"/>
                  </a:lnTo>
                  <a:lnTo>
                    <a:pt x="505539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5" name="Google Shape;295;p8"/>
            <p:cNvSpPr txBox="1"/>
            <p:nvPr/>
          </p:nvSpPr>
          <p:spPr>
            <a:xfrm>
              <a:off x="0" y="-9525"/>
              <a:ext cx="5055393" cy="600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5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Add AnimatedOpacity</a:t>
              </a:r>
              <a:endParaRPr/>
            </a:p>
          </p:txBody>
        </p:sp>
      </p:grpSp>
      <p:grpSp>
        <p:nvGrpSpPr>
          <p:cNvPr id="296" name="Google Shape;296;p8"/>
          <p:cNvGrpSpPr/>
          <p:nvPr/>
        </p:nvGrpSpPr>
        <p:grpSpPr>
          <a:xfrm>
            <a:off x="12144672" y="7288708"/>
            <a:ext cx="5151090" cy="971550"/>
            <a:chOff x="0" y="-85725"/>
            <a:chExt cx="6868120" cy="1295400"/>
          </a:xfrm>
        </p:grpSpPr>
        <p:sp>
          <p:nvSpPr>
            <p:cNvPr id="297" name="Google Shape;297;p8"/>
            <p:cNvSpPr/>
            <p:nvPr/>
          </p:nvSpPr>
          <p:spPr>
            <a:xfrm>
              <a:off x="0" y="0"/>
              <a:ext cx="6868120" cy="1209675"/>
            </a:xfrm>
            <a:custGeom>
              <a:rect b="b" l="l" r="r" t="t"/>
              <a:pathLst>
                <a:path extrusionOk="0" h="1209675" w="6868120">
                  <a:moveTo>
                    <a:pt x="0" y="0"/>
                  </a:moveTo>
                  <a:lnTo>
                    <a:pt x="6868120" y="0"/>
                  </a:lnTo>
                  <a:lnTo>
                    <a:pt x="686812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8" name="Google Shape;298;p8"/>
            <p:cNvSpPr txBox="1"/>
            <p:nvPr/>
          </p:nvSpPr>
          <p:spPr>
            <a:xfrm>
              <a:off x="0" y="-85725"/>
              <a:ext cx="686812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7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Use AnimatedOpacity with duration and opacity properties based on state.</a:t>
              </a:r>
              <a:endParaRPr/>
            </a:p>
          </p:txBody>
        </p:sp>
      </p:grpSp>
      <p:sp>
        <p:nvSpPr>
          <p:cNvPr descr="preencoded.png" id="299" name="Google Shape;299;p8"/>
          <p:cNvSpPr/>
          <p:nvPr/>
        </p:nvSpPr>
        <p:spPr>
          <a:xfrm>
            <a:off x="16516350" y="285750"/>
            <a:ext cx="1485900" cy="411064"/>
          </a:xfrm>
          <a:custGeom>
            <a:rect b="b" l="l" r="r" t="t"/>
            <a:pathLst>
              <a:path extrusionOk="0" h="411064" w="1485900">
                <a:moveTo>
                  <a:pt x="0" y="0"/>
                </a:moveTo>
                <a:lnTo>
                  <a:pt x="1485900" y="0"/>
                </a:lnTo>
                <a:lnTo>
                  <a:pt x="1485900" y="411064"/>
                </a:lnTo>
                <a:lnTo>
                  <a:pt x="0" y="411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0" r="-179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4F8FB"/>
            </a:gs>
            <a:gs pos="74000">
              <a:srgbClr val="AEC5E1"/>
            </a:gs>
            <a:gs pos="83000">
              <a:srgbClr val="AEC5E1"/>
            </a:gs>
            <a:gs pos="100000">
              <a:srgbClr val="C8D8EB"/>
            </a:gs>
          </a:gsLst>
          <a:lin ang="5400000" scaled="0"/>
        </a:gra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304" name="Google Shape;304;p9"/>
          <p:cNvSpPr/>
          <p:nvPr/>
        </p:nvSpPr>
        <p:spPr>
          <a:xfrm>
            <a:off x="16516350" y="285750"/>
            <a:ext cx="1485900" cy="411064"/>
          </a:xfrm>
          <a:custGeom>
            <a:rect b="b" l="l" r="r" t="t"/>
            <a:pathLst>
              <a:path extrusionOk="0" h="411064" w="1485900">
                <a:moveTo>
                  <a:pt x="0" y="0"/>
                </a:moveTo>
                <a:lnTo>
                  <a:pt x="1485900" y="0"/>
                </a:lnTo>
                <a:lnTo>
                  <a:pt x="1485900" y="411064"/>
                </a:lnTo>
                <a:lnTo>
                  <a:pt x="0" y="411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80" r="-179" t="0"/>
            </a:stretch>
          </a:blipFill>
          <a:ln>
            <a:noFill/>
          </a:ln>
        </p:spPr>
      </p:sp>
      <p:sp>
        <p:nvSpPr>
          <p:cNvPr id="305" name="Google Shape;305;p9"/>
          <p:cNvSpPr txBox="1"/>
          <p:nvPr/>
        </p:nvSpPr>
        <p:spPr>
          <a:xfrm>
            <a:off x="6705600" y="296445"/>
            <a:ext cx="56803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Snippet for Animated Opacity:</a:t>
            </a:r>
            <a:endParaRPr/>
          </a:p>
        </p:txBody>
      </p:sp>
      <p:grpSp>
        <p:nvGrpSpPr>
          <p:cNvPr id="306" name="Google Shape;306;p9"/>
          <p:cNvGrpSpPr/>
          <p:nvPr/>
        </p:nvGrpSpPr>
        <p:grpSpPr>
          <a:xfrm>
            <a:off x="4280976" y="858982"/>
            <a:ext cx="9663469" cy="9410684"/>
            <a:chOff x="0" y="0"/>
            <a:chExt cx="5410708" cy="5240528"/>
          </a:xfrm>
        </p:grpSpPr>
        <p:sp>
          <p:nvSpPr>
            <p:cNvPr id="307" name="Google Shape;307;p9"/>
            <p:cNvSpPr/>
            <p:nvPr/>
          </p:nvSpPr>
          <p:spPr>
            <a:xfrm>
              <a:off x="6350" y="6350"/>
              <a:ext cx="5398008" cy="5227828"/>
            </a:xfrm>
            <a:custGeom>
              <a:rect b="b" l="l" r="r" t="t"/>
              <a:pathLst>
                <a:path extrusionOk="0" h="5227828" w="5398008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239258" y="0"/>
                  </a:lnTo>
                  <a:cubicBezTo>
                    <a:pt x="5326888" y="0"/>
                    <a:pt x="5398008" y="71120"/>
                    <a:pt x="5398008" y="158750"/>
                  </a:cubicBezTo>
                  <a:lnTo>
                    <a:pt x="5398008" y="5069078"/>
                  </a:lnTo>
                  <a:cubicBezTo>
                    <a:pt x="5398008" y="5156708"/>
                    <a:pt x="5326888" y="5227828"/>
                    <a:pt x="5239258" y="5227828"/>
                  </a:cubicBezTo>
                  <a:lnTo>
                    <a:pt x="158750" y="5227828"/>
                  </a:lnTo>
                  <a:cubicBezTo>
                    <a:pt x="71120" y="5227828"/>
                    <a:pt x="0" y="5156708"/>
                    <a:pt x="0" y="5069078"/>
                  </a:cubicBezTo>
                  <a:close/>
                </a:path>
              </a:pathLst>
            </a:custGeom>
            <a:solidFill>
              <a:srgbClr val="D0EE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0" y="0"/>
              <a:ext cx="5410708" cy="5240528"/>
            </a:xfrm>
            <a:custGeom>
              <a:rect b="b" l="l" r="r" t="t"/>
              <a:pathLst>
                <a:path extrusionOk="0" h="5240528" w="5410708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245608" y="0"/>
                  </a:lnTo>
                  <a:lnTo>
                    <a:pt x="5245608" y="6350"/>
                  </a:lnTo>
                  <a:lnTo>
                    <a:pt x="5245608" y="0"/>
                  </a:lnTo>
                  <a:cubicBezTo>
                    <a:pt x="5336794" y="0"/>
                    <a:pt x="5410708" y="73914"/>
                    <a:pt x="5410708" y="165100"/>
                  </a:cubicBezTo>
                  <a:lnTo>
                    <a:pt x="5404358" y="165100"/>
                  </a:lnTo>
                  <a:lnTo>
                    <a:pt x="5410708" y="165100"/>
                  </a:lnTo>
                  <a:lnTo>
                    <a:pt x="5410708" y="5075428"/>
                  </a:lnTo>
                  <a:lnTo>
                    <a:pt x="5404358" y="5075428"/>
                  </a:lnTo>
                  <a:lnTo>
                    <a:pt x="5410708" y="5075428"/>
                  </a:lnTo>
                  <a:cubicBezTo>
                    <a:pt x="5410708" y="5166614"/>
                    <a:pt x="5336794" y="5240528"/>
                    <a:pt x="5245608" y="5240528"/>
                  </a:cubicBezTo>
                  <a:lnTo>
                    <a:pt x="5245608" y="5234178"/>
                  </a:lnTo>
                  <a:lnTo>
                    <a:pt x="5245608" y="5240528"/>
                  </a:lnTo>
                  <a:lnTo>
                    <a:pt x="165100" y="5240528"/>
                  </a:lnTo>
                  <a:lnTo>
                    <a:pt x="165100" y="5234178"/>
                  </a:lnTo>
                  <a:lnTo>
                    <a:pt x="165100" y="5240528"/>
                  </a:lnTo>
                  <a:cubicBezTo>
                    <a:pt x="73914" y="5240528"/>
                    <a:pt x="0" y="5166614"/>
                    <a:pt x="0" y="507542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75428"/>
                  </a:lnTo>
                  <a:lnTo>
                    <a:pt x="6350" y="5075428"/>
                  </a:lnTo>
                  <a:lnTo>
                    <a:pt x="12700" y="5075428"/>
                  </a:lnTo>
                  <a:cubicBezTo>
                    <a:pt x="12700" y="5159629"/>
                    <a:pt x="80899" y="5227828"/>
                    <a:pt x="165100" y="5227828"/>
                  </a:cubicBezTo>
                  <a:lnTo>
                    <a:pt x="5245608" y="5227828"/>
                  </a:lnTo>
                  <a:cubicBezTo>
                    <a:pt x="5329809" y="5227828"/>
                    <a:pt x="5398008" y="5159629"/>
                    <a:pt x="5398008" y="5075428"/>
                  </a:cubicBezTo>
                  <a:lnTo>
                    <a:pt x="5398008" y="165100"/>
                  </a:lnTo>
                  <a:cubicBezTo>
                    <a:pt x="5398008" y="80899"/>
                    <a:pt x="5329809" y="12700"/>
                    <a:pt x="5245608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6D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9"/>
          <p:cNvSpPr txBox="1"/>
          <p:nvPr/>
        </p:nvSpPr>
        <p:spPr>
          <a:xfrm>
            <a:off x="5125913" y="1209285"/>
            <a:ext cx="8025600" cy="89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class AnimatedOpacityExample extends StatefulWidget {</a:t>
            </a:r>
            <a:endParaRPr b="0"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const AnimatedOpacityExample({super.key});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@override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_AnimatedOpacityExampleState createState() =&gt; _AnimatedOpacityExampleState();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class _AnimatedOpacityExampleState extends State&lt;AnimatedOpacityExample&gt;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bool _visible = true;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void _toggleVisibility()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setState(()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_visible = !_visible;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});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@override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Widget build(BuildContext context)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return Scaffold(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body: Center(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child: Column(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mainAxisAlignment: MainAxisAlignment.center,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children: &lt;Widget&gt;[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AnimatedOpacity(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  opacity: _visible ? 1.0 : 0.0,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  duration: Duration(seconds: 1),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  child: Container(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    width: 200,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    height: 200,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    color: Colors.green,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  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ElevatedButton(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  onPressed: _toggleVisibility,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  child: Text(_visible ? 'Hide' : 'Show'),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],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